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2" r:id="rId2"/>
    <p:sldMasterId id="2147483725" r:id="rId3"/>
    <p:sldMasterId id="2147483901" r:id="rId4"/>
  </p:sldMasterIdLst>
  <p:notesMasterIdLst>
    <p:notesMasterId r:id="rId39"/>
  </p:notesMasterIdLst>
  <p:sldIdLst>
    <p:sldId id="257" r:id="rId5"/>
    <p:sldId id="283" r:id="rId6"/>
    <p:sldId id="259" r:id="rId7"/>
    <p:sldId id="284" r:id="rId8"/>
    <p:sldId id="260" r:id="rId9"/>
    <p:sldId id="288" r:id="rId10"/>
    <p:sldId id="289" r:id="rId11"/>
    <p:sldId id="28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95" r:id="rId20"/>
    <p:sldId id="296" r:id="rId21"/>
    <p:sldId id="297" r:id="rId22"/>
    <p:sldId id="269" r:id="rId23"/>
    <p:sldId id="286" r:id="rId24"/>
    <p:sldId id="270" r:id="rId25"/>
    <p:sldId id="271" r:id="rId26"/>
    <p:sldId id="298" r:id="rId27"/>
    <p:sldId id="287" r:id="rId28"/>
    <p:sldId id="278" r:id="rId29"/>
    <p:sldId id="279" r:id="rId30"/>
    <p:sldId id="280" r:id="rId31"/>
    <p:sldId id="281" r:id="rId32"/>
    <p:sldId id="290" r:id="rId33"/>
    <p:sldId id="291" r:id="rId34"/>
    <p:sldId id="292" r:id="rId35"/>
    <p:sldId id="293" r:id="rId36"/>
    <p:sldId id="294" r:id="rId37"/>
    <p:sldId id="282" r:id="rId38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6F1AC8-4ADA-47B6-979C-E0B498573B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E83F0-BFB1-4EF9-BFC9-F9DEE18BC2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E3E91C-B936-4EB4-8DF2-FFB997174A99}" type="datetimeFigureOut">
              <a:rPr lang="vi-VN"/>
              <a:pPr>
                <a:defRPr/>
              </a:pPr>
              <a:t>16/12/2021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8CC292-C4C0-4E4E-B7E0-4A07527F0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85268A-9F94-4B09-9367-058AD71A9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5152D-5993-433D-A6DA-404CDFC1F4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ED8A5-74F3-4015-9295-6CFC04A94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F250F42-F227-4FD7-9113-AFB5AA5440A5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D49E8FEF-D42C-4CDF-ABC8-2A28D1B375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E6C02D-770F-43C2-9962-4A0D31775E11}" type="slidenum">
              <a:rPr lang="en-US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96A90D9B-FA9D-4C7E-A624-8A135CC3E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684B9A23-1995-4158-AFB1-AC0596E9A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FE08BA65-C8A9-4763-8A39-4D111F4FE4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9315EB-BDAC-4549-8004-CA36B258D0FB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A0500D7A-6707-4AAF-875A-F6DF3BE52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782995BF-8B08-4A35-86FC-3AB557836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8A5A414-771D-4500-BDBC-01C2C0A7C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ED3524-BF8D-4716-8F7B-FCB947D7AD8C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68DCFEC8-6479-4740-BAE1-0B3A8D50E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EB9B5082-74CA-4559-A983-7DF181D7F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82B3507C-652A-4ECA-9D67-925E2F035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AFFBBB-C9C3-45A5-9D22-068C7861DF28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AC4DAFA7-4F64-4785-BEC1-9215E4CC5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E411E3A6-B894-46FD-89F9-CDE166D1F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F94C55C1-532C-46AA-866F-9157AAE43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1612B6-0DC5-4C88-9D2D-997CD97E4B2D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6318DC6A-783A-42A3-BA65-00D6E832F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B229762-2F71-4BAA-A2BD-7214A164F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F17DD835-8CC4-4100-AC6A-7C7FD03B4B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A1772ED-A8D1-4B0A-9457-E6869862D0DF}" type="slidenum">
              <a:rPr lang="en-US" altLang="en-US" sz="1200">
                <a:solidFill>
                  <a:srgbClr val="000000"/>
                </a:solidFill>
              </a:rPr>
              <a:pPr algn="r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9FEF5809-0DC8-4EF6-BC78-9AF513195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A22740F6-DC4B-4EF0-89C8-D5A4A5F5F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F5F91BD5-8B2B-4A7C-83D0-15360C468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494EA2-0296-4BF3-8319-72CB8D695B6E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B7267F1D-8C81-496B-AACB-4A7D76737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9C14EC3E-6D38-4D10-98AB-5A79D011A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4D32BA7C-398D-4720-A929-DF2D88CC2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60CA9C-DE2C-41AD-9F24-C802E61F9DB8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F80ECC9C-0199-4729-A7F8-64692CA41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2F937BB-F90B-4AEE-A26A-60DB2F315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4D32BA7C-398D-4720-A929-DF2D88CC2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60CA9C-DE2C-41AD-9F24-C802E61F9DB8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F80ECC9C-0199-4729-A7F8-64692CA41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2F937BB-F90B-4AEE-A26A-60DB2F315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2986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A90E178A-365D-4C29-BB11-0DE0158F64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2DC49B9-7916-440C-A13A-C9368C1C0330}" type="slidenum">
              <a:rPr lang="en-US" altLang="en-US" sz="1200">
                <a:solidFill>
                  <a:srgbClr val="000000"/>
                </a:solidFill>
              </a:rPr>
              <a:pPr algn="r"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65142E48-7294-4DEB-96D2-93443A5D6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5301FE3D-AF67-43E6-9208-771312A9E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F31F0B4A-360A-415D-A3CE-E8E78E1A4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29F6DC-C983-4F07-98CB-34B1B72613BF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4FD25981-7781-4708-BA51-C6453337A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790BC484-F32B-47A1-AB5A-0EB594802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53EA2C90-A726-4A3D-9AFB-974548DF9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635153-E73A-4192-AA9A-096926F6CDD9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3859062F-C019-435B-920E-BF465FF58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79132B32-9C42-4EE0-8AB1-3C63AE3BB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003D74F3-562B-47FF-A327-3B435757A5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A6912ABD-5B76-4DD8-B229-DA9E749BFE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CB6D5A85-7A9A-4588-8A84-90E3C26C4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0CFE73-5079-473C-A8BC-45F800CFFCAD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6B7F8773-8666-417F-B7E7-F90459A32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BB9B67-5761-4D04-9206-EDBFC280F95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8F496B7-CFA6-480C-BCFC-453B4CF25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7EB2C89-1943-408F-8CBF-701F82D85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155F4546-4AA3-4011-91AD-1CD60AE459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9F7E4D8-C7E3-4B10-8106-3CF642E28724}" type="slidenum">
              <a:rPr lang="en-US" altLang="en-US" sz="1200">
                <a:solidFill>
                  <a:srgbClr val="000000"/>
                </a:solidFill>
              </a:rPr>
              <a:pPr algn="r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B9E69B8-050D-4A6B-A4FE-17460503B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D928F9C2-389A-42A7-9EF1-749EC2E6F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96CC3E89-A39E-4F79-8A22-BB742D27D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28740D-D5E2-49F8-AC7A-906D66F9A2BE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01E44F0E-C7F7-440C-87E6-FBE6B4E2E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0FD1B643-C7C0-4F6D-99F6-2B4C7173A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B447420-627A-44A2-B9D6-5F00A72F6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E7FB7-BE10-4082-B24C-1110D10BA2A0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222F2706-C060-42F4-AF47-A4EFCD859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DB8D48A9-523D-468C-8520-F7DE239BF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25B3FD11-5367-444C-AD4A-3E76479A1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F3612F-9FA9-469F-A7D2-E93D2929D0B1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1D19DFC7-33DC-4533-99C2-28120E53D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09C66F6E-1E1C-46A0-A4C4-733FA7738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D9B89FD0-42BD-42B1-8604-E66632666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A510F-20DA-4692-B6A8-24E88FB60E38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BB73CFC8-CA22-488B-9990-BC67AAB393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131B9B0B-95D1-4E03-9889-D58318AC9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77025-E478-48C0-BFFE-B1D0C187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0C7EA-CBAB-4840-9B00-3A8DD0A9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B1260-839D-44B3-AFD7-FAD0DFE7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493C-0D1F-4893-AD28-63DE6CDF9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141F-0008-469C-9097-CBB6866F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40FDE-CA80-49DF-B1A5-5247EEA2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B9B9-9E6E-4B00-AB4A-69E74E44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2DB4017-2CBE-4E6B-8100-560EA7C3C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1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E37FB-8118-431F-A9C2-89CE7045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0731-6597-49EE-ABF4-63F4ACD0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244E4-8473-4B87-B81C-8253E5D3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9586CFA-B4EF-4B11-B24B-A5BF865E1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84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5C9B1-60ED-46E9-9FDC-B73B1397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07DB6-13BE-4923-AF50-B0272E6B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D48AC-264C-4B2E-9748-37EA4801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98822A4-500E-4979-B476-7ADBFE946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69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FC5CA-5286-4DB6-8756-CAD22F1F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D5EE-67F7-4FBF-BC01-2493C466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F0100-9438-443B-83E3-B7AC9A38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C1AB15D-CE2E-4607-B5AE-C15C5F014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635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0A473-D6D8-4047-8F63-AD94ADC2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7E8C2-89F9-460A-B3A5-C5B23492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FCFAA-9083-4CCB-86FA-6485F4C5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272A515-B392-41FA-8BB0-DCCEAB102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86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B772A-A37F-49B2-8460-4E1D4564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54AF6-5DA0-42AC-B595-3CCDF3A7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0A6A7-06AC-4EAC-BF74-0632CD12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F7681DE-2D3E-4ABE-87A7-46D5DBEDC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6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0678A-B537-4392-BCCA-E06ADD53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085611-A190-4868-9E34-2711879F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60C230-16B8-49D7-9051-0C23E41C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523E6A3-9B43-46B7-823B-C47C2F921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578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E7DA4C-9B4A-4371-945C-ED395C30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EE3C3C-D4C4-4067-8217-8D33F6A9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E7837-40DF-49DD-8D23-87B634A2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67D2D84-836A-4EEC-B988-A13E7AD77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499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9F02321-B3B9-422C-B0F0-F28FC2F8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11530E-6B78-4825-965E-966D7C66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C88508-044F-4486-AE57-32359F5A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CCE5236-90AC-4ACB-9C92-69B015C97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830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C1979F-1617-4ED9-BC34-A4D96CCC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7C8498-B678-49BF-A516-1DAD66B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EBF186-00EE-42F6-BE2F-06679C45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DD42511-7982-486E-AC96-E982C26C71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59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77DED-094A-4C39-B184-9545F26B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219DC-AF2A-4EB7-AE85-691F2A97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2FA0D-9987-4E44-ABCB-DD05533B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6247AA-660A-4027-9BAC-FE5B38451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207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B352AA-7283-4400-9FDA-9CA9718C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1ACF92-3D37-4CF8-8D17-2C63DAEE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9073E-9988-4C77-9BF4-9F0274B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A381A8-E073-4CE4-A2E3-19108F200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40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93C7C-CCF3-4B2A-8328-5CE65482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3C24F1-24E5-47C7-A275-F97AD43D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437260-BDD1-49EC-A767-9D7B9BAC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45F6571-C2D7-47C6-B6C9-53643FF17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071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FB45-0919-4111-B7DE-6FC58AAF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EE1AC-B030-415F-8A4D-E72A55D9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4D5C1-45DF-45C5-8037-06B128B5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E37456C-5E65-4505-9A9C-13BD7B03F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387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2656-3BD9-4CFC-A5BF-F4BCA014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0CBB9-83AC-4E52-8A2B-03AA2C9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E8853-21A7-44A9-9B52-02D37342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AED5164-48BF-49EC-91DD-448F4B443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303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37C61A-AA5A-4805-9B8A-59B08F45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32EA07-EA65-4971-9F3C-32054E4B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29A1BF-10A6-4CB7-BB0E-AAF04C8A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B0C28CD-FE06-4CF6-AFA2-17FAD24AD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321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50182-A50A-41E9-B994-13C9DB80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83B98-B6A9-478D-AB8E-148A13F7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A640-8EEF-485F-8040-D8316DD9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DE58F6D-5E2F-4832-83F7-4B7BB91EC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9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DA3A-6896-4D37-AC5E-209FD614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B0161-3DD6-4C5E-8563-4DD3BA71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DC0C-6A9D-4F49-9E53-52EABB60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8E980F6-C9BA-4822-9DDE-6B97066CE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166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8F2B9-C14B-48D5-BDE9-4E145AD1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5FD2B-731A-41F4-87B6-6FD3E5D4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E798D-EF0A-4905-8033-6DE46352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33B8C36-8EAF-43FE-8415-D3EA34E00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145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3AEC57-F686-4A01-9429-261EE403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EF3772-0FA7-41F7-B81A-19BA450E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066446-4D08-4B96-A9FB-333187F5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71CAC7A-556E-4C37-B36F-84D926A26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682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9D5543-B1CB-4C4D-BA08-A29E5C8D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D0DD23-794B-442D-B859-6EA37FBC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C7923-1B66-40C8-84FB-717A66FB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172F4A8-3676-4958-A3C0-C88D1784D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9C8E-9A77-4D96-9164-B406814E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8A5F8-2BDC-43F3-8CBB-094AE3E9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878F-E684-4A5D-9912-8C510FA3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81FC750-5920-4AFF-B3B2-FEB50ABDE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653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EC0F04-4627-4FE9-8C73-13FFDA3F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2C92E7-2EF3-4EF8-9FB4-1B6CBFE0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E42782-71CB-48F3-B052-ED3452FA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34D5928-B840-469D-A22A-CA69B51A8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23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4AA492-1B81-487D-8469-64179DAE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DA11F6-0A40-40C2-92EA-86216B36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42FFA4-D7DB-468A-A54F-E908F008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5A3759E-6633-4339-9EF8-917CE5821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361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177F59-7384-4DB7-BEF6-FA93D1B1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F49CAA-9726-4C70-878B-D3CDECB0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E1BD7-E61E-4151-8DA2-3AEFB3DC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9538661-94BE-466F-BE9B-822AC3A98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678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D2AB3B-7C64-4C68-A29E-84F4E03E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A98C25-1E9F-44BD-BAEE-58E53FE6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D10F8C-BC7A-401D-A9AB-26BFBBBA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7D5E7B7-6918-4A84-90C2-6848FDE5A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382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EA6B9-C754-473C-BC9F-4B50ED7D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CF89D-A586-46B0-82E6-48520321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31C8B-0909-4A1B-881F-DD7AC558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C3F785D-441C-4F04-A2E9-BA7B67B7F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812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3E556-1BDC-4AA4-9302-319BB73B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36911-A4AF-441C-8550-6DF9B2B1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37620-8DEB-4490-9346-22CE8041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9C40909-2BE8-4D88-A309-A6FEC36B8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D5A748-D65F-491D-9CD7-6564E091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D204FB-3B32-4A18-B46C-CCF01DCE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496636-2C3B-4266-8041-5812D49C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B06D3A0-C541-40C2-8ACC-FA8460AF6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186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7905-4BBD-4768-9ED2-9D02D0D1C9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96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5984-A34D-4D9E-A633-73F51242A5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326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9795-F911-47AC-9C4B-3F432A14DF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63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03ACCF-2966-4C10-873A-DD352720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F22892-1D18-4CC3-8897-EAEB0A92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7D1E4F-B92A-45CD-818A-254154DF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C1683C1-DEC9-4590-9081-FF50D4204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215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0AD2-35B0-46C8-B3B4-4CCFBE2229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13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5D66-8A88-4AB4-A323-6A16240703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712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F821-3E5C-4F6C-940A-C90AA8B551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447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5FA-765D-4BA3-93C3-79314970A6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524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4781-BB29-46B2-81D0-6F71DADB7A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090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976B-2411-4578-8942-41BC3BC5DE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058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0C5F-1823-4F27-A02A-3127DCB65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08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0C5F-1823-4F27-A02A-3127DCB65E2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645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0C5F-1823-4F27-A02A-3127DCB65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46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0C5F-1823-4F27-A02A-3127DCB65E2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92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E5FADB-EFEC-40AD-8118-527FAB6F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7317FC-B312-4332-9044-92D49971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C10AD1-6500-4E15-B891-5833484C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320F4B8-CACF-4942-81B3-598A0E911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76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0C5F-1823-4F27-A02A-3127DCB65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0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009C-28C9-4DE5-9EF4-320A2A1B7E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894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F054-4BE6-4C80-9E87-B9B412254D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884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097730-EC8D-43FB-9E88-1A8E179F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6DC8734-1C82-42A1-8589-B1FE108C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3B5894-4AE1-4C05-95DF-0044A221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88B5EE-9A95-4292-A61D-A10F2A040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68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761680-DEF9-4CE1-AB4E-3038F563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310D83-EEB4-480A-8504-13621368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BE04CD-7A9C-47AE-9221-A7FE037F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2C3B35E-AE40-4A5F-83F9-CE3351237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01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9A02DA-2577-44FA-8389-CD84F95E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EDB54A-2EB1-4118-B151-9CB4ABE6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66CE53-7ABA-47E0-B0C4-4B604985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84AD72B-26FC-414D-B1B8-D120010C6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283DFF-D56B-45A7-8E19-8E4CB57E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1FAA2F-BAD9-44AC-988D-8019907B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497B0E-3693-4EBF-93AC-02C714CA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9CA7F6E-7BF6-40B0-B8F0-AF9298701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CFF3C-09CC-4A07-B9AE-C6BDD717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69B064-55DC-4715-9F95-391FC2C1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6AA07C-623B-4896-BD0D-F92F21A5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AB2DAE-F830-446E-BCC0-01B16A2D3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8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586B4AD-8542-48DF-97B7-BA6AC6769D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72B3C23-D08E-4032-94EF-6D2C7D2688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FDB09-087E-4E53-BD0A-7869937FA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17724-65F3-410F-933B-629494CFB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45BDB-FC64-4CA2-8063-1A6C2A4F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C7695E8-38A7-460C-85F7-6E79E17575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2EE173CC-2E8A-4009-B0CC-0E6DE68033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9E9947DC-4866-406D-A853-E370CB5175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E43D3-D887-47E8-AF33-D473B9614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02194-DFC9-4687-AC76-D79F26C2D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DDCB6-9785-4EB6-A133-7F84A333F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41A7771-F85B-4657-B66A-0A27141620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E8F3203A-1B95-4C4D-B4D3-BE01E0EADE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370D9A9-1095-4573-B1E8-BA08BABEF7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0F89C-09C0-4308-9E44-6E724A506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56671-CF6E-4B0C-8638-43335B605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E3FE2-C13A-4D94-953B-549852725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9E998D86-D01D-4B5B-A4E9-E8943719B2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7695E8-38A7-460C-85F7-6E79E17575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8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3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WordArt 20">
            <a:extLst>
              <a:ext uri="{FF2B5EF4-FFF2-40B4-BE49-F238E27FC236}">
                <a16:creationId xmlns:a16="http://schemas.microsoft.com/office/drawing/2014/main" id="{E4C10A09-2789-4CDE-9E5B-0064F7EBDB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8680" y="23759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sp>
        <p:nvSpPr>
          <p:cNvPr id="5124" name="WordArt 21">
            <a:extLst>
              <a:ext uri="{FF2B5EF4-FFF2-40B4-BE49-F238E27FC236}">
                <a16:creationId xmlns:a16="http://schemas.microsoft.com/office/drawing/2014/main" id="{E0BEEFDE-3A8C-4296-AB85-73E37CC282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989387"/>
            <a:ext cx="7654528" cy="2075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tam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endParaRPr lang="vi-VN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80901" name="Group 5">
            <a:extLst>
              <a:ext uri="{FF2B5EF4-FFF2-40B4-BE49-F238E27FC236}">
                <a16:creationId xmlns:a16="http://schemas.microsoft.com/office/drawing/2014/main" id="{D0AE98F2-564D-4FB6-A40B-B6461DD563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80904" name="Picture 6" descr="GRANS024">
              <a:extLst>
                <a:ext uri="{FF2B5EF4-FFF2-40B4-BE49-F238E27FC236}">
                  <a16:creationId xmlns:a16="http://schemas.microsoft.com/office/drawing/2014/main" id="{6A34200B-D853-472D-8114-E6ACD5B3C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5" name="Picture 7" descr="GRANS024">
              <a:extLst>
                <a:ext uri="{FF2B5EF4-FFF2-40B4-BE49-F238E27FC236}">
                  <a16:creationId xmlns:a16="http://schemas.microsoft.com/office/drawing/2014/main" id="{EAEB402B-1784-4AE0-9213-354BB3A33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06" name="Group 8">
              <a:extLst>
                <a:ext uri="{FF2B5EF4-FFF2-40B4-BE49-F238E27FC236}">
                  <a16:creationId xmlns:a16="http://schemas.microsoft.com/office/drawing/2014/main" id="{742A157C-E0B5-4A04-80B0-61E71A684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0907" name="Picture 9" descr="BD21325_">
                <a:extLst>
                  <a:ext uri="{FF2B5EF4-FFF2-40B4-BE49-F238E27FC236}">
                    <a16:creationId xmlns:a16="http://schemas.microsoft.com/office/drawing/2014/main" id="{71FFC98E-2CF1-4D42-81E3-E2582CE346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08" name="Picture 10" descr="BD21325_">
                <a:extLst>
                  <a:ext uri="{FF2B5EF4-FFF2-40B4-BE49-F238E27FC236}">
                    <a16:creationId xmlns:a16="http://schemas.microsoft.com/office/drawing/2014/main" id="{E4C375DA-88EA-4EE2-BE11-64C3490BF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09" name="Picture 11" descr="BD21325_">
                <a:extLst>
                  <a:ext uri="{FF2B5EF4-FFF2-40B4-BE49-F238E27FC236}">
                    <a16:creationId xmlns:a16="http://schemas.microsoft.com/office/drawing/2014/main" id="{D0E125B7-13C1-455B-BFFC-B3B3493E3B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10" name="Picture 12" descr="BD21325_">
                <a:extLst>
                  <a:ext uri="{FF2B5EF4-FFF2-40B4-BE49-F238E27FC236}">
                    <a16:creationId xmlns:a16="http://schemas.microsoft.com/office/drawing/2014/main" id="{23649FA3-C89A-4C72-8680-2C2743A69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0902" name="Picture 10" descr="cartoon1%20(1)">
            <a:hlinkClick r:id="rId5" action="ppaction://hlinksldjump"/>
            <a:extLst>
              <a:ext uri="{FF2B5EF4-FFF2-40B4-BE49-F238E27FC236}">
                <a16:creationId xmlns:a16="http://schemas.microsoft.com/office/drawing/2014/main" id="{7535AFE4-17E6-44CF-AEE2-F6CEAD612C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44780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D8870-FB03-4CBC-A4CF-7C7972B1318F}"/>
              </a:ext>
            </a:extLst>
          </p:cNvPr>
          <p:cNvSpPr txBox="1"/>
          <p:nvPr/>
        </p:nvSpPr>
        <p:spPr>
          <a:xfrm>
            <a:off x="708180" y="69053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IMG0129A">
            <a:extLst>
              <a:ext uri="{FF2B5EF4-FFF2-40B4-BE49-F238E27FC236}">
                <a16:creationId xmlns:a16="http://schemas.microsoft.com/office/drawing/2014/main" id="{D9DFB9EB-7A78-4A0A-BBB1-8B3F91EA1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2649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2282CB01-5D53-40FD-A530-D6F3AF5BB205}"/>
              </a:ext>
            </a:extLst>
          </p:cNvPr>
          <p:cNvGrpSpPr>
            <a:grpSpLocks/>
          </p:cNvGrpSpPr>
          <p:nvPr/>
        </p:nvGrpSpPr>
        <p:grpSpPr bwMode="auto">
          <a:xfrm>
            <a:off x="6708775" y="379413"/>
            <a:ext cx="2362200" cy="4470400"/>
            <a:chOff x="4128" y="239"/>
            <a:chExt cx="1488" cy="2816"/>
          </a:xfrm>
        </p:grpSpPr>
        <p:pic>
          <p:nvPicPr>
            <p:cNvPr id="90125" name="Picture 7">
              <a:extLst>
                <a:ext uri="{FF2B5EF4-FFF2-40B4-BE49-F238E27FC236}">
                  <a16:creationId xmlns:a16="http://schemas.microsoft.com/office/drawing/2014/main" id="{3BAA9964-914B-4309-ACCA-41A98BAA2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55" t="3333" r="2199" b="41667"/>
            <a:stretch>
              <a:fillRect/>
            </a:stretch>
          </p:blipFill>
          <p:spPr bwMode="auto">
            <a:xfrm>
              <a:off x="4128" y="239"/>
              <a:ext cx="1488" cy="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6" name="Rectangle 8">
              <a:extLst>
                <a:ext uri="{FF2B5EF4-FFF2-40B4-BE49-F238E27FC236}">
                  <a16:creationId xmlns:a16="http://schemas.microsoft.com/office/drawing/2014/main" id="{67B9A2B8-5B93-400B-B2D9-AB907D0C9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1929"/>
              <a:ext cx="50" cy="38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127" name="Rectangle 9">
              <a:extLst>
                <a:ext uri="{FF2B5EF4-FFF2-40B4-BE49-F238E27FC236}">
                  <a16:creationId xmlns:a16="http://schemas.microsoft.com/office/drawing/2014/main" id="{9457BBBD-82E0-4300-B702-CF9C88A89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671"/>
              <a:ext cx="50" cy="38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128" name="Rectangle 10">
              <a:extLst>
                <a:ext uri="{FF2B5EF4-FFF2-40B4-BE49-F238E27FC236}">
                  <a16:creationId xmlns:a16="http://schemas.microsoft.com/office/drawing/2014/main" id="{C9CDB974-3910-4083-AB7C-800A511A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1545"/>
              <a:ext cx="5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129" name="Rectangle 11">
              <a:extLst>
                <a:ext uri="{FF2B5EF4-FFF2-40B4-BE49-F238E27FC236}">
                  <a16:creationId xmlns:a16="http://schemas.microsoft.com/office/drawing/2014/main" id="{B0CA0804-DB0E-440A-ACFF-9723171F1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313"/>
              <a:ext cx="50" cy="3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8622" name="AutoShape 14">
            <a:extLst>
              <a:ext uri="{FF2B5EF4-FFF2-40B4-BE49-F238E27FC236}">
                <a16:creationId xmlns:a16="http://schemas.microsoft.com/office/drawing/2014/main" id="{2FCB3637-F7E4-409D-8388-15405F50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403225"/>
            <a:ext cx="2209800" cy="2057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3" name="Text Box 15">
            <a:extLst>
              <a:ext uri="{FF2B5EF4-FFF2-40B4-BE49-F238E27FC236}">
                <a16:creationId xmlns:a16="http://schemas.microsoft.com/office/drawing/2014/main" id="{788C86D2-06E6-49D0-926E-10F2DF61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26268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Hình tam giác</a:t>
            </a:r>
          </a:p>
        </p:txBody>
      </p:sp>
      <p:sp>
        <p:nvSpPr>
          <p:cNvPr id="68624" name="AutoShape 16">
            <a:extLst>
              <a:ext uri="{FF2B5EF4-FFF2-40B4-BE49-F238E27FC236}">
                <a16:creationId xmlns:a16="http://schemas.microsoft.com/office/drawing/2014/main" id="{67DA79CD-30D8-467D-AD40-C7EB22CFB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3843338"/>
            <a:ext cx="1143000" cy="2867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5" name="AutoShape 17">
            <a:extLst>
              <a:ext uri="{FF2B5EF4-FFF2-40B4-BE49-F238E27FC236}">
                <a16:creationId xmlns:a16="http://schemas.microsoft.com/office/drawing/2014/main" id="{6AAA2C1E-239A-48D0-9B43-3120FE88B75D}"/>
              </a:ext>
            </a:extLst>
          </p:cNvPr>
          <p:cNvSpPr>
            <a:spLocks noChangeArrowheads="1"/>
          </p:cNvSpPr>
          <p:nvPr/>
        </p:nvSpPr>
        <p:spPr bwMode="auto">
          <a:xfrm rot="-503586">
            <a:off x="3940175" y="1447800"/>
            <a:ext cx="1905000" cy="1219200"/>
          </a:xfrm>
          <a:prstGeom prst="triangle">
            <a:avLst>
              <a:gd name="adj" fmla="val 37417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6" name="AutoShape 18">
            <a:extLst>
              <a:ext uri="{FF2B5EF4-FFF2-40B4-BE49-F238E27FC236}">
                <a16:creationId xmlns:a16="http://schemas.microsoft.com/office/drawing/2014/main" id="{7AA53614-89CD-47DB-9A3C-CAD1865B197E}"/>
              </a:ext>
            </a:extLst>
          </p:cNvPr>
          <p:cNvSpPr>
            <a:spLocks noChangeArrowheads="1"/>
          </p:cNvSpPr>
          <p:nvPr/>
        </p:nvSpPr>
        <p:spPr bwMode="auto">
          <a:xfrm rot="-503586">
            <a:off x="4030663" y="4724400"/>
            <a:ext cx="1982787" cy="1306513"/>
          </a:xfrm>
          <a:prstGeom prst="triangle">
            <a:avLst>
              <a:gd name="adj" fmla="val 37417"/>
            </a:avLst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7" name="AutoShape 19">
            <a:extLst>
              <a:ext uri="{FF2B5EF4-FFF2-40B4-BE49-F238E27FC236}">
                <a16:creationId xmlns:a16="http://schemas.microsoft.com/office/drawing/2014/main" id="{E3C56FA7-5248-4CB2-8D9D-9E987D2B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4219575"/>
            <a:ext cx="2209800" cy="2057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8628" name="Picture 20" descr="TRAVEL32_01">
            <a:extLst>
              <a:ext uri="{FF2B5EF4-FFF2-40B4-BE49-F238E27FC236}">
                <a16:creationId xmlns:a16="http://schemas.microsoft.com/office/drawing/2014/main" id="{2CC410B0-0823-4BC5-AE0B-37D55AAE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438400" cy="3581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9" name="AutoShape 21">
            <a:extLst>
              <a:ext uri="{FF2B5EF4-FFF2-40B4-BE49-F238E27FC236}">
                <a16:creationId xmlns:a16="http://schemas.microsoft.com/office/drawing/2014/main" id="{DFAB56B2-D000-44DD-ABA9-815F546B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71450"/>
            <a:ext cx="1128712" cy="2819400"/>
          </a:xfrm>
          <a:prstGeom prst="triangle">
            <a:avLst>
              <a:gd name="adj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4" name="Rectangle 36">
            <a:extLst>
              <a:ext uri="{FF2B5EF4-FFF2-40B4-BE49-F238E27FC236}">
                <a16:creationId xmlns:a16="http://schemas.microsoft.com/office/drawing/2014/main" id="{E7B2F018-F52F-4B53-B11B-E60B0F0D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547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15231 L 0.01493 0.485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4213 L -0.05677 0.560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2" grpId="0" animBg="1"/>
      <p:bldP spid="68622" grpId="1" animBg="1"/>
      <p:bldP spid="68623" grpId="0"/>
      <p:bldP spid="68624" grpId="0" animBg="1"/>
      <p:bldP spid="68625" grpId="0" animBg="1"/>
      <p:bldP spid="68625" grpId="1" animBg="1"/>
      <p:bldP spid="68626" grpId="0" animBg="1"/>
      <p:bldP spid="68627" grpId="0" animBg="1"/>
      <p:bldP spid="68629" grpId="0" animBg="1"/>
      <p:bldP spid="686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89F820A8-4B3A-4CE3-850B-299E5A59513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514600"/>
            <a:ext cx="3886200" cy="2895600"/>
            <a:chOff x="96" y="1200"/>
            <a:chExt cx="2880" cy="1824"/>
          </a:xfrm>
        </p:grpSpPr>
        <p:sp>
          <p:nvSpPr>
            <p:cNvPr id="91157" name="AutoShape 8">
              <a:extLst>
                <a:ext uri="{FF2B5EF4-FFF2-40B4-BE49-F238E27FC236}">
                  <a16:creationId xmlns:a16="http://schemas.microsoft.com/office/drawing/2014/main" id="{95F7F323-A232-4E06-BF51-B905147AD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1158" name="Text Box 9">
              <a:extLst>
                <a:ext uri="{FF2B5EF4-FFF2-40B4-BE49-F238E27FC236}">
                  <a16:creationId xmlns:a16="http://schemas.microsoft.com/office/drawing/2014/main" id="{04BCD654-61B4-43A1-B9CE-23E999E49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1159" name="Text Box 10">
              <a:extLst>
                <a:ext uri="{FF2B5EF4-FFF2-40B4-BE49-F238E27FC236}">
                  <a16:creationId xmlns:a16="http://schemas.microsoft.com/office/drawing/2014/main" id="{D2F39281-2DCA-4FDC-A693-30F09C1E8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1160" name="Text Box 11">
              <a:extLst>
                <a:ext uri="{FF2B5EF4-FFF2-40B4-BE49-F238E27FC236}">
                  <a16:creationId xmlns:a16="http://schemas.microsoft.com/office/drawing/2014/main" id="{4BC4D2CE-0981-46A4-9EFB-0403028FA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71693" name="Text Box 13">
            <a:extLst>
              <a:ext uri="{FF2B5EF4-FFF2-40B4-BE49-F238E27FC236}">
                <a16:creationId xmlns:a16="http://schemas.microsoft.com/office/drawing/2014/main" id="{F161C0BC-D2FF-4099-8F93-AA992920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09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</a:rPr>
              <a:t>Hình tam giác ABC có:</a:t>
            </a:r>
          </a:p>
        </p:txBody>
      </p:sp>
      <p:sp>
        <p:nvSpPr>
          <p:cNvPr id="71694" name="Text Box 14">
            <a:extLst>
              <a:ext uri="{FF2B5EF4-FFF2-40B4-BE49-F238E27FC236}">
                <a16:creationId xmlns:a16="http://schemas.microsoft.com/office/drawing/2014/main" id="{6F08F39F-5FD6-499B-B7EC-467455E36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2743200"/>
            <a:ext cx="243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</a:rPr>
              <a:t>* Ba cạnh là:</a:t>
            </a:r>
          </a:p>
        </p:txBody>
      </p:sp>
      <p:sp>
        <p:nvSpPr>
          <p:cNvPr id="71695" name="Text Box 15">
            <a:extLst>
              <a:ext uri="{FF2B5EF4-FFF2-40B4-BE49-F238E27FC236}">
                <a16:creationId xmlns:a16="http://schemas.microsoft.com/office/drawing/2014/main" id="{DB6D2464-9DEB-4212-8BFE-2143A4C81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432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cạnh AB,</a:t>
            </a:r>
          </a:p>
        </p:txBody>
      </p:sp>
      <p:sp>
        <p:nvSpPr>
          <p:cNvPr id="71698" name="Text Box 18">
            <a:extLst>
              <a:ext uri="{FF2B5EF4-FFF2-40B4-BE49-F238E27FC236}">
                <a16:creationId xmlns:a16="http://schemas.microsoft.com/office/drawing/2014/main" id="{A96C5FC7-FFFD-48F8-8159-F501C2874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743200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cạnh AC,</a:t>
            </a:r>
          </a:p>
        </p:txBody>
      </p:sp>
      <p:sp>
        <p:nvSpPr>
          <p:cNvPr id="71699" name="Text Box 19">
            <a:extLst>
              <a:ext uri="{FF2B5EF4-FFF2-40B4-BE49-F238E27FC236}">
                <a16:creationId xmlns:a16="http://schemas.microsoft.com/office/drawing/2014/main" id="{182CC5AC-10B9-40FD-A41F-08B4B980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cạnh BC.</a:t>
            </a:r>
          </a:p>
        </p:txBody>
      </p:sp>
      <p:sp>
        <p:nvSpPr>
          <p:cNvPr id="91144" name="Rectangle 20">
            <a:extLst>
              <a:ext uri="{FF2B5EF4-FFF2-40B4-BE49-F238E27FC236}">
                <a16:creationId xmlns:a16="http://schemas.microsoft.com/office/drawing/2014/main" id="{CF0C3B6D-A234-43C1-9C98-4DEB2C83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8088"/>
            <a:ext cx="9144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Hình tam giác</a:t>
            </a:r>
            <a:endParaRPr lang="en-US" altLang="en-US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2" name="Line 22">
            <a:extLst>
              <a:ext uri="{FF2B5EF4-FFF2-40B4-BE49-F238E27FC236}">
                <a16:creationId xmlns:a16="http://schemas.microsoft.com/office/drawing/2014/main" id="{B9BBCDC0-0CAB-41B7-8C6F-234DAA32613B}"/>
              </a:ext>
            </a:extLst>
          </p:cNvPr>
          <p:cNvSpPr>
            <a:spLocks noChangeShapeType="1"/>
          </p:cNvSpPr>
          <p:nvPr/>
        </p:nvSpPr>
        <p:spPr bwMode="auto">
          <a:xfrm rot="21540000" flipH="1">
            <a:off x="457200" y="3048000"/>
            <a:ext cx="762000" cy="1981200"/>
          </a:xfrm>
          <a:prstGeom prst="line">
            <a:avLst/>
          </a:prstGeom>
          <a:noFill/>
          <a:ln w="28575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71703" name="Line 23">
            <a:extLst>
              <a:ext uri="{FF2B5EF4-FFF2-40B4-BE49-F238E27FC236}">
                <a16:creationId xmlns:a16="http://schemas.microsoft.com/office/drawing/2014/main" id="{228771AA-E49D-4A8D-969A-F8A15FD830BA}"/>
              </a:ext>
            </a:extLst>
          </p:cNvPr>
          <p:cNvSpPr>
            <a:spLocks noChangeShapeType="1"/>
          </p:cNvSpPr>
          <p:nvPr/>
        </p:nvSpPr>
        <p:spPr bwMode="auto">
          <a:xfrm rot="-60000">
            <a:off x="1217613" y="3046413"/>
            <a:ext cx="2058987" cy="1982787"/>
          </a:xfrm>
          <a:prstGeom prst="line">
            <a:avLst/>
          </a:prstGeom>
          <a:noFill/>
          <a:ln w="28575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71704" name="Line 24">
            <a:extLst>
              <a:ext uri="{FF2B5EF4-FFF2-40B4-BE49-F238E27FC236}">
                <a16:creationId xmlns:a16="http://schemas.microsoft.com/office/drawing/2014/main" id="{5B962F4F-2F9C-4A66-A1CC-D4C82E7819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488" y="5026025"/>
            <a:ext cx="2860675" cy="3175"/>
          </a:xfrm>
          <a:prstGeom prst="line">
            <a:avLst/>
          </a:prstGeom>
          <a:noFill/>
          <a:ln w="28575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71705" name="Text Box 25">
            <a:extLst>
              <a:ext uri="{FF2B5EF4-FFF2-40B4-BE49-F238E27FC236}">
                <a16:creationId xmlns:a16="http://schemas.microsoft.com/office/drawing/2014/main" id="{FFBA86D8-2A86-4474-B64A-8352D1D0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338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</a:rPr>
              <a:t>* Ba đỉnh là:</a:t>
            </a:r>
          </a:p>
        </p:txBody>
      </p:sp>
      <p:sp>
        <p:nvSpPr>
          <p:cNvPr id="71706" name="Text Box 26">
            <a:extLst>
              <a:ext uri="{FF2B5EF4-FFF2-40B4-BE49-F238E27FC236}">
                <a16:creationId xmlns:a16="http://schemas.microsoft.com/office/drawing/2014/main" id="{3A2379B7-B5CC-4D9F-8086-C73CD2E6C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719513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đỉnh A,</a:t>
            </a:r>
          </a:p>
        </p:txBody>
      </p:sp>
      <p:sp>
        <p:nvSpPr>
          <p:cNvPr id="71707" name="Text Box 27">
            <a:extLst>
              <a:ext uri="{FF2B5EF4-FFF2-40B4-BE49-F238E27FC236}">
                <a16:creationId xmlns:a16="http://schemas.microsoft.com/office/drawing/2014/main" id="{576672BD-B31D-4785-964D-E79DD92F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3733800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đỉnh B,</a:t>
            </a:r>
          </a:p>
        </p:txBody>
      </p:sp>
      <p:sp>
        <p:nvSpPr>
          <p:cNvPr id="71708" name="Text Box 28">
            <a:extLst>
              <a:ext uri="{FF2B5EF4-FFF2-40B4-BE49-F238E27FC236}">
                <a16:creationId xmlns:a16="http://schemas.microsoft.com/office/drawing/2014/main" id="{D6223AD8-A8A0-425F-97CA-1ABE392B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2672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đỉnh C.</a:t>
            </a:r>
          </a:p>
        </p:txBody>
      </p:sp>
      <p:sp>
        <p:nvSpPr>
          <p:cNvPr id="71714" name="Rectangle 34">
            <a:extLst>
              <a:ext uri="{FF2B5EF4-FFF2-40B4-BE49-F238E27FC236}">
                <a16:creationId xmlns:a16="http://schemas.microsoft.com/office/drawing/2014/main" id="{B90A8588-4A49-4B6E-BF7B-21144497D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514600"/>
            <a:ext cx="44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1715" name="Rectangle 35">
            <a:extLst>
              <a:ext uri="{FF2B5EF4-FFF2-40B4-BE49-F238E27FC236}">
                <a16:creationId xmlns:a16="http://schemas.microsoft.com/office/drawing/2014/main" id="{F7396CD2-5553-4073-B4DC-F7F39DEB8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53000"/>
            <a:ext cx="3667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371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1716" name="Rectangle 36">
            <a:extLst>
              <a:ext uri="{FF2B5EF4-FFF2-40B4-BE49-F238E27FC236}">
                <a16:creationId xmlns:a16="http://schemas.microsoft.com/office/drawing/2014/main" id="{89C9F13D-6B1D-4411-AB56-D6B748F93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4876800"/>
            <a:ext cx="44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1155" name="Rectangle 36">
            <a:extLst>
              <a:ext uri="{FF2B5EF4-FFF2-40B4-BE49-F238E27FC236}">
                <a16:creationId xmlns:a16="http://schemas.microsoft.com/office/drawing/2014/main" id="{5F2DCEB4-2BA7-4323-A74C-2BE23D2F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56" name="Rectangle 35">
            <a:extLst>
              <a:ext uri="{FF2B5EF4-FFF2-40B4-BE49-F238E27FC236}">
                <a16:creationId xmlns:a16="http://schemas.microsoft.com/office/drawing/2014/main" id="{D71A8386-41FD-4390-99DA-436E06A15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88913"/>
            <a:ext cx="908843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4" grpId="0"/>
      <p:bldP spid="71695" grpId="0"/>
      <p:bldP spid="71698" grpId="0"/>
      <p:bldP spid="71699" grpId="0"/>
      <p:bldP spid="71705" grpId="0"/>
      <p:bldP spid="71706" grpId="0"/>
      <p:bldP spid="71707" grpId="0"/>
      <p:bldP spid="71708" grpId="0"/>
      <p:bldP spid="71714" grpId="0"/>
      <p:bldP spid="71715" grpId="0"/>
      <p:bldP spid="717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7">
            <a:extLst>
              <a:ext uri="{FF2B5EF4-FFF2-40B4-BE49-F238E27FC236}">
                <a16:creationId xmlns:a16="http://schemas.microsoft.com/office/drawing/2014/main" id="{85AF3F77-31C3-4F6C-ACF7-B35DC0B8F42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514600"/>
            <a:ext cx="3695700" cy="3114675"/>
            <a:chOff x="96" y="1200"/>
            <a:chExt cx="2739" cy="1962"/>
          </a:xfrm>
        </p:grpSpPr>
        <p:sp>
          <p:nvSpPr>
            <p:cNvPr id="92184" name="AutoShape 8">
              <a:extLst>
                <a:ext uri="{FF2B5EF4-FFF2-40B4-BE49-F238E27FC236}">
                  <a16:creationId xmlns:a16="http://schemas.microsoft.com/office/drawing/2014/main" id="{F5733FB2-9A24-4529-A616-263FFA5E6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185" name="Text Box 9">
              <a:extLst>
                <a:ext uri="{FF2B5EF4-FFF2-40B4-BE49-F238E27FC236}">
                  <a16:creationId xmlns:a16="http://schemas.microsoft.com/office/drawing/2014/main" id="{DBFDCDF0-2E2E-443C-B3E3-EDAB82584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B19C8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186" name="Text Box 10">
              <a:extLst>
                <a:ext uri="{FF2B5EF4-FFF2-40B4-BE49-F238E27FC236}">
                  <a16:creationId xmlns:a16="http://schemas.microsoft.com/office/drawing/2014/main" id="{D9CFF174-DE7C-4909-88CB-87C6F2C17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" y="2832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B19C8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187" name="Text Box 11">
              <a:extLst>
                <a:ext uri="{FF2B5EF4-FFF2-40B4-BE49-F238E27FC236}">
                  <a16:creationId xmlns:a16="http://schemas.microsoft.com/office/drawing/2014/main" id="{2BB43ACA-704D-4F5C-8D94-3FEF73AFC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B19C8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92163" name="Text Box 12">
            <a:extLst>
              <a:ext uri="{FF2B5EF4-FFF2-40B4-BE49-F238E27FC236}">
                <a16:creationId xmlns:a16="http://schemas.microsoft.com/office/drawing/2014/main" id="{EF28479D-7A69-41D7-8DD4-660B4E5E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78038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Hình tam giác ABC có:</a:t>
            </a:r>
          </a:p>
        </p:txBody>
      </p:sp>
      <p:sp>
        <p:nvSpPr>
          <p:cNvPr id="92164" name="Text Box 13">
            <a:extLst>
              <a:ext uri="{FF2B5EF4-FFF2-40B4-BE49-F238E27FC236}">
                <a16:creationId xmlns:a16="http://schemas.microsoft.com/office/drawing/2014/main" id="{170FCA5A-70F0-4287-ABBE-6A5B349E6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14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* Ba cạnh là:</a:t>
            </a:r>
          </a:p>
        </p:txBody>
      </p:sp>
      <p:sp>
        <p:nvSpPr>
          <p:cNvPr id="92165" name="Text Box 14">
            <a:extLst>
              <a:ext uri="{FF2B5EF4-FFF2-40B4-BE49-F238E27FC236}">
                <a16:creationId xmlns:a16="http://schemas.microsoft.com/office/drawing/2014/main" id="{86B62D0C-8B5D-40D9-8265-E7932958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14600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cạnh AB,</a:t>
            </a:r>
          </a:p>
        </p:txBody>
      </p:sp>
      <p:sp>
        <p:nvSpPr>
          <p:cNvPr id="92166" name="Text Box 15">
            <a:extLst>
              <a:ext uri="{FF2B5EF4-FFF2-40B4-BE49-F238E27FC236}">
                <a16:creationId xmlns:a16="http://schemas.microsoft.com/office/drawing/2014/main" id="{267E69E6-3D20-4EAB-AC14-9BA8B5630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14600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cạnh AC,</a:t>
            </a:r>
          </a:p>
        </p:txBody>
      </p:sp>
      <p:sp>
        <p:nvSpPr>
          <p:cNvPr id="92167" name="Text Box 16">
            <a:extLst>
              <a:ext uri="{FF2B5EF4-FFF2-40B4-BE49-F238E27FC236}">
                <a16:creationId xmlns:a16="http://schemas.microsoft.com/office/drawing/2014/main" id="{662FA16D-914F-49A0-9588-94DEF035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924175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cạnh BC.</a:t>
            </a:r>
          </a:p>
        </p:txBody>
      </p:sp>
      <p:sp>
        <p:nvSpPr>
          <p:cNvPr id="78866" name="Line 18">
            <a:extLst>
              <a:ext uri="{FF2B5EF4-FFF2-40B4-BE49-F238E27FC236}">
                <a16:creationId xmlns:a16="http://schemas.microsoft.com/office/drawing/2014/main" id="{7038D27B-1127-4DC3-ACAA-42804DFB446B}"/>
              </a:ext>
            </a:extLst>
          </p:cNvPr>
          <p:cNvSpPr>
            <a:spLocks noChangeShapeType="1"/>
          </p:cNvSpPr>
          <p:nvPr/>
        </p:nvSpPr>
        <p:spPr bwMode="auto">
          <a:xfrm rot="21540000" flipH="1">
            <a:off x="457200" y="3048000"/>
            <a:ext cx="7620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78867" name="Line 19">
            <a:extLst>
              <a:ext uri="{FF2B5EF4-FFF2-40B4-BE49-F238E27FC236}">
                <a16:creationId xmlns:a16="http://schemas.microsoft.com/office/drawing/2014/main" id="{AB0C8ECA-FB11-4D04-84B3-165C34117409}"/>
              </a:ext>
            </a:extLst>
          </p:cNvPr>
          <p:cNvSpPr>
            <a:spLocks noChangeShapeType="1"/>
          </p:cNvSpPr>
          <p:nvPr/>
        </p:nvSpPr>
        <p:spPr bwMode="auto">
          <a:xfrm rot="-60000">
            <a:off x="1217613" y="3046413"/>
            <a:ext cx="2058987" cy="1982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78868" name="Line 20">
            <a:extLst>
              <a:ext uri="{FF2B5EF4-FFF2-40B4-BE49-F238E27FC236}">
                <a16:creationId xmlns:a16="http://schemas.microsoft.com/office/drawing/2014/main" id="{0D333A91-BD48-4EF9-B64A-F4560A97B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5029200"/>
            <a:ext cx="2879725" cy="317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92171" name="Text Box 21">
            <a:extLst>
              <a:ext uri="{FF2B5EF4-FFF2-40B4-BE49-F238E27FC236}">
                <a16:creationId xmlns:a16="http://schemas.microsoft.com/office/drawing/2014/main" id="{C1915C2F-19D8-4774-A156-56EB96558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443288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* Ba đỉnh là:</a:t>
            </a:r>
          </a:p>
        </p:txBody>
      </p:sp>
      <p:sp>
        <p:nvSpPr>
          <p:cNvPr id="92172" name="Text Box 22">
            <a:extLst>
              <a:ext uri="{FF2B5EF4-FFF2-40B4-BE49-F238E27FC236}">
                <a16:creationId xmlns:a16="http://schemas.microsoft.com/office/drawing/2014/main" id="{33D3C4BC-5AB6-4DA2-9D66-97CE8DD2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4290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đỉnh A,</a:t>
            </a:r>
          </a:p>
        </p:txBody>
      </p:sp>
      <p:sp>
        <p:nvSpPr>
          <p:cNvPr id="92173" name="Text Box 23">
            <a:extLst>
              <a:ext uri="{FF2B5EF4-FFF2-40B4-BE49-F238E27FC236}">
                <a16:creationId xmlns:a16="http://schemas.microsoft.com/office/drawing/2014/main" id="{24AB1160-42D4-445B-B6E1-688DD4A8E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43288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đỉnh B,</a:t>
            </a:r>
          </a:p>
        </p:txBody>
      </p:sp>
      <p:sp>
        <p:nvSpPr>
          <p:cNvPr id="92174" name="Text Box 24">
            <a:extLst>
              <a:ext uri="{FF2B5EF4-FFF2-40B4-BE49-F238E27FC236}">
                <a16:creationId xmlns:a16="http://schemas.microsoft.com/office/drawing/2014/main" id="{A62D7415-ED96-4EAF-880B-25E97E3A5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3443288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đỉnh C.</a:t>
            </a:r>
          </a:p>
        </p:txBody>
      </p:sp>
      <p:sp>
        <p:nvSpPr>
          <p:cNvPr id="78876" name="Text Box 28">
            <a:extLst>
              <a:ext uri="{FF2B5EF4-FFF2-40B4-BE49-F238E27FC236}">
                <a16:creationId xmlns:a16="http://schemas.microsoft.com/office/drawing/2014/main" id="{3B086F1F-B305-44F7-B7DB-165C61D17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396716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* Ba góc là:</a:t>
            </a:r>
          </a:p>
        </p:txBody>
      </p:sp>
      <p:sp>
        <p:nvSpPr>
          <p:cNvPr id="78877" name="Text Box 29">
            <a:extLst>
              <a:ext uri="{FF2B5EF4-FFF2-40B4-BE49-F238E27FC236}">
                <a16:creationId xmlns:a16="http://schemas.microsoft.com/office/drawing/2014/main" id="{8542241A-A52E-4E45-9CFD-74FC3544B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19600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Góc đỉnh A, cạnh AB và AC </a:t>
            </a:r>
            <a:r>
              <a:rPr lang="en-US" altLang="en-US" sz="2400" b="1" i="1">
                <a:solidFill>
                  <a:srgbClr val="0B19C8"/>
                </a:solidFill>
                <a:latin typeface="Times New Roman" panose="02020603050405020304" pitchFamily="18" charset="0"/>
              </a:rPr>
              <a:t>(gọi tắt là góc A) ;</a:t>
            </a:r>
          </a:p>
        </p:txBody>
      </p:sp>
      <p:sp>
        <p:nvSpPr>
          <p:cNvPr id="78878" name="Arc 30">
            <a:extLst>
              <a:ext uri="{FF2B5EF4-FFF2-40B4-BE49-F238E27FC236}">
                <a16:creationId xmlns:a16="http://schemas.microsoft.com/office/drawing/2014/main" id="{B42BCA73-D43E-425E-8506-1344D16DFD11}"/>
              </a:ext>
            </a:extLst>
          </p:cNvPr>
          <p:cNvSpPr>
            <a:spLocks/>
          </p:cNvSpPr>
          <p:nvPr/>
        </p:nvSpPr>
        <p:spPr bwMode="auto">
          <a:xfrm rot="3600000">
            <a:off x="1177925" y="3179763"/>
            <a:ext cx="150813" cy="255587"/>
          </a:xfrm>
          <a:custGeom>
            <a:avLst/>
            <a:gdLst>
              <a:gd name="T0" fmla="*/ 2147483647 w 27146"/>
              <a:gd name="T1" fmla="*/ 0 h 43200"/>
              <a:gd name="T2" fmla="*/ 0 w 27146"/>
              <a:gd name="T3" fmla="*/ 2147483647 h 43200"/>
              <a:gd name="T4" fmla="*/ 2147483647 w 27146"/>
              <a:gd name="T5" fmla="*/ 2147483647 h 43200"/>
              <a:gd name="T6" fmla="*/ 0 60000 65536"/>
              <a:gd name="T7" fmla="*/ 0 60000 65536"/>
              <a:gd name="T8" fmla="*/ 0 60000 65536"/>
              <a:gd name="T9" fmla="*/ 0 w 27146"/>
              <a:gd name="T10" fmla="*/ 0 h 43200"/>
              <a:gd name="T11" fmla="*/ 27146 w 2714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46" h="43200" fill="none" extrusionOk="0">
                <a:moveTo>
                  <a:pt x="5545" y="0"/>
                </a:moveTo>
                <a:cubicBezTo>
                  <a:pt x="17475" y="0"/>
                  <a:pt x="27146" y="9670"/>
                  <a:pt x="27146" y="21600"/>
                </a:cubicBezTo>
                <a:cubicBezTo>
                  <a:pt x="27146" y="33529"/>
                  <a:pt x="17475" y="43200"/>
                  <a:pt x="5546" y="43200"/>
                </a:cubicBezTo>
                <a:cubicBezTo>
                  <a:pt x="3673" y="43200"/>
                  <a:pt x="1809" y="42956"/>
                  <a:pt x="0" y="42475"/>
                </a:cubicBezTo>
              </a:path>
              <a:path w="27146" h="43200" stroke="0" extrusionOk="0">
                <a:moveTo>
                  <a:pt x="5545" y="0"/>
                </a:moveTo>
                <a:cubicBezTo>
                  <a:pt x="17475" y="0"/>
                  <a:pt x="27146" y="9670"/>
                  <a:pt x="27146" y="21600"/>
                </a:cubicBezTo>
                <a:cubicBezTo>
                  <a:pt x="27146" y="33529"/>
                  <a:pt x="17475" y="43200"/>
                  <a:pt x="5546" y="43200"/>
                </a:cubicBezTo>
                <a:cubicBezTo>
                  <a:pt x="3673" y="43200"/>
                  <a:pt x="1809" y="42956"/>
                  <a:pt x="0" y="42475"/>
                </a:cubicBezTo>
                <a:lnTo>
                  <a:pt x="5546" y="21600"/>
                </a:lnTo>
                <a:lnTo>
                  <a:pt x="5545" y="0"/>
                </a:lnTo>
                <a:close/>
              </a:path>
            </a:pathLst>
          </a:custGeom>
          <a:noFill/>
          <a:ln w="12700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bIns="137160" anchor="ctr"/>
          <a:lstStyle/>
          <a:p>
            <a:endParaRPr lang="en-US"/>
          </a:p>
        </p:txBody>
      </p:sp>
      <p:sp>
        <p:nvSpPr>
          <p:cNvPr id="78879" name="Text Box 31">
            <a:extLst>
              <a:ext uri="{FF2B5EF4-FFF2-40B4-BE49-F238E27FC236}">
                <a16:creationId xmlns:a16="http://schemas.microsoft.com/office/drawing/2014/main" id="{A8392030-98D6-4C1F-8680-7AD052B0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0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Góc đỉnh B, cạnh BA và BC </a:t>
            </a:r>
            <a:r>
              <a:rPr lang="en-US" altLang="en-US" sz="2400" b="1" i="1">
                <a:solidFill>
                  <a:srgbClr val="0B19C8"/>
                </a:solidFill>
                <a:latin typeface="Times New Roman" panose="02020603050405020304" pitchFamily="18" charset="0"/>
              </a:rPr>
              <a:t>(gọi tắt là góc B) ;</a:t>
            </a:r>
          </a:p>
        </p:txBody>
      </p:sp>
      <p:sp>
        <p:nvSpPr>
          <p:cNvPr id="78880" name="Text Box 32">
            <a:extLst>
              <a:ext uri="{FF2B5EF4-FFF2-40B4-BE49-F238E27FC236}">
                <a16:creationId xmlns:a16="http://schemas.microsoft.com/office/drawing/2014/main" id="{9F4C9821-DFCD-4E2E-AF55-48F37540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6019800"/>
            <a:ext cx="542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Góc đỉnh C, cạnh CA và CB </a:t>
            </a:r>
            <a:r>
              <a:rPr lang="en-US" altLang="en-US" sz="2400" b="1" i="1">
                <a:solidFill>
                  <a:srgbClr val="0B19C8"/>
                </a:solidFill>
                <a:latin typeface="Times New Roman" panose="02020603050405020304" pitchFamily="18" charset="0"/>
              </a:rPr>
              <a:t>(gọi tắt là góc C) .</a:t>
            </a:r>
          </a:p>
        </p:txBody>
      </p:sp>
      <p:sp>
        <p:nvSpPr>
          <p:cNvPr id="78881" name="Arc 33">
            <a:extLst>
              <a:ext uri="{FF2B5EF4-FFF2-40B4-BE49-F238E27FC236}">
                <a16:creationId xmlns:a16="http://schemas.microsoft.com/office/drawing/2014/main" id="{3992F71F-0915-42D7-9FA4-36C1AF09F338}"/>
              </a:ext>
            </a:extLst>
          </p:cNvPr>
          <p:cNvSpPr>
            <a:spLocks/>
          </p:cNvSpPr>
          <p:nvPr/>
        </p:nvSpPr>
        <p:spPr bwMode="auto">
          <a:xfrm rot="-2280000">
            <a:off x="606425" y="4752975"/>
            <a:ext cx="150813" cy="255588"/>
          </a:xfrm>
          <a:custGeom>
            <a:avLst/>
            <a:gdLst>
              <a:gd name="T0" fmla="*/ 2147483647 w 27146"/>
              <a:gd name="T1" fmla="*/ 0 h 43200"/>
              <a:gd name="T2" fmla="*/ 0 w 27146"/>
              <a:gd name="T3" fmla="*/ 2147483647 h 43200"/>
              <a:gd name="T4" fmla="*/ 2147483647 w 27146"/>
              <a:gd name="T5" fmla="*/ 2147483647 h 43200"/>
              <a:gd name="T6" fmla="*/ 0 60000 65536"/>
              <a:gd name="T7" fmla="*/ 0 60000 65536"/>
              <a:gd name="T8" fmla="*/ 0 60000 65536"/>
              <a:gd name="T9" fmla="*/ 0 w 27146"/>
              <a:gd name="T10" fmla="*/ 0 h 43200"/>
              <a:gd name="T11" fmla="*/ 27146 w 2714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46" h="43200" fill="none" extrusionOk="0">
                <a:moveTo>
                  <a:pt x="5545" y="0"/>
                </a:moveTo>
                <a:cubicBezTo>
                  <a:pt x="17475" y="0"/>
                  <a:pt x="27146" y="9670"/>
                  <a:pt x="27146" y="21600"/>
                </a:cubicBezTo>
                <a:cubicBezTo>
                  <a:pt x="27146" y="33529"/>
                  <a:pt x="17475" y="43200"/>
                  <a:pt x="5546" y="43200"/>
                </a:cubicBezTo>
                <a:cubicBezTo>
                  <a:pt x="3673" y="43200"/>
                  <a:pt x="1809" y="42956"/>
                  <a:pt x="0" y="42475"/>
                </a:cubicBezTo>
              </a:path>
              <a:path w="27146" h="43200" stroke="0" extrusionOk="0">
                <a:moveTo>
                  <a:pt x="5545" y="0"/>
                </a:moveTo>
                <a:cubicBezTo>
                  <a:pt x="17475" y="0"/>
                  <a:pt x="27146" y="9670"/>
                  <a:pt x="27146" y="21600"/>
                </a:cubicBezTo>
                <a:cubicBezTo>
                  <a:pt x="27146" y="33529"/>
                  <a:pt x="17475" y="43200"/>
                  <a:pt x="5546" y="43200"/>
                </a:cubicBezTo>
                <a:cubicBezTo>
                  <a:pt x="3673" y="43200"/>
                  <a:pt x="1809" y="42956"/>
                  <a:pt x="0" y="42475"/>
                </a:cubicBezTo>
                <a:lnTo>
                  <a:pt x="5546" y="21600"/>
                </a:lnTo>
                <a:lnTo>
                  <a:pt x="5545" y="0"/>
                </a:lnTo>
                <a:close/>
              </a:path>
            </a:pathLst>
          </a:custGeom>
          <a:noFill/>
          <a:ln w="12700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bIns="137160" anchor="ctr"/>
          <a:lstStyle/>
          <a:p>
            <a:endParaRPr lang="en-US"/>
          </a:p>
        </p:txBody>
      </p:sp>
      <p:sp>
        <p:nvSpPr>
          <p:cNvPr id="78882" name="Arc 34">
            <a:extLst>
              <a:ext uri="{FF2B5EF4-FFF2-40B4-BE49-F238E27FC236}">
                <a16:creationId xmlns:a16="http://schemas.microsoft.com/office/drawing/2014/main" id="{7C875165-8A79-4338-BDCB-501DD29570F1}"/>
              </a:ext>
            </a:extLst>
          </p:cNvPr>
          <p:cNvSpPr>
            <a:spLocks/>
          </p:cNvSpPr>
          <p:nvPr/>
        </p:nvSpPr>
        <p:spPr bwMode="auto">
          <a:xfrm rot="-10080000">
            <a:off x="2854325" y="4752975"/>
            <a:ext cx="150813" cy="255588"/>
          </a:xfrm>
          <a:custGeom>
            <a:avLst/>
            <a:gdLst>
              <a:gd name="T0" fmla="*/ 2147483647 w 27146"/>
              <a:gd name="T1" fmla="*/ 0 h 43200"/>
              <a:gd name="T2" fmla="*/ 0 w 27146"/>
              <a:gd name="T3" fmla="*/ 2147483647 h 43200"/>
              <a:gd name="T4" fmla="*/ 2147483647 w 27146"/>
              <a:gd name="T5" fmla="*/ 2147483647 h 43200"/>
              <a:gd name="T6" fmla="*/ 0 60000 65536"/>
              <a:gd name="T7" fmla="*/ 0 60000 65536"/>
              <a:gd name="T8" fmla="*/ 0 60000 65536"/>
              <a:gd name="T9" fmla="*/ 0 w 27146"/>
              <a:gd name="T10" fmla="*/ 0 h 43200"/>
              <a:gd name="T11" fmla="*/ 27146 w 2714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46" h="43200" fill="none" extrusionOk="0">
                <a:moveTo>
                  <a:pt x="5545" y="0"/>
                </a:moveTo>
                <a:cubicBezTo>
                  <a:pt x="17475" y="0"/>
                  <a:pt x="27146" y="9670"/>
                  <a:pt x="27146" y="21600"/>
                </a:cubicBezTo>
                <a:cubicBezTo>
                  <a:pt x="27146" y="33529"/>
                  <a:pt x="17475" y="43200"/>
                  <a:pt x="5546" y="43200"/>
                </a:cubicBezTo>
                <a:cubicBezTo>
                  <a:pt x="3673" y="43200"/>
                  <a:pt x="1809" y="42956"/>
                  <a:pt x="0" y="42475"/>
                </a:cubicBezTo>
              </a:path>
              <a:path w="27146" h="43200" stroke="0" extrusionOk="0">
                <a:moveTo>
                  <a:pt x="5545" y="0"/>
                </a:moveTo>
                <a:cubicBezTo>
                  <a:pt x="17475" y="0"/>
                  <a:pt x="27146" y="9670"/>
                  <a:pt x="27146" y="21600"/>
                </a:cubicBezTo>
                <a:cubicBezTo>
                  <a:pt x="27146" y="33529"/>
                  <a:pt x="17475" y="43200"/>
                  <a:pt x="5546" y="43200"/>
                </a:cubicBezTo>
                <a:cubicBezTo>
                  <a:pt x="3673" y="43200"/>
                  <a:pt x="1809" y="42956"/>
                  <a:pt x="0" y="42475"/>
                </a:cubicBezTo>
                <a:lnTo>
                  <a:pt x="5546" y="21600"/>
                </a:lnTo>
                <a:lnTo>
                  <a:pt x="5545" y="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bIns="137160" anchor="ctr"/>
          <a:lstStyle/>
          <a:p>
            <a:endParaRPr lang="en-US"/>
          </a:p>
        </p:txBody>
      </p:sp>
      <p:sp>
        <p:nvSpPr>
          <p:cNvPr id="78883" name="Text Box 35">
            <a:extLst>
              <a:ext uri="{FF2B5EF4-FFF2-40B4-BE49-F238E27FC236}">
                <a16:creationId xmlns:a16="http://schemas.microsoft.com/office/drawing/2014/main" id="{F89E6E13-4594-410B-89E1-507DC34C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a) Đặc điểm của hình tam giác</a:t>
            </a:r>
          </a:p>
        </p:txBody>
      </p:sp>
      <p:sp>
        <p:nvSpPr>
          <p:cNvPr id="92183" name="Rectangle 36">
            <a:extLst>
              <a:ext uri="{FF2B5EF4-FFF2-40B4-BE49-F238E27FC236}">
                <a16:creationId xmlns:a16="http://schemas.microsoft.com/office/drawing/2014/main" id="{4D26D81D-2333-46D4-87AD-9431495F8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78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 animBg="1"/>
      <p:bldP spid="78866" grpId="1" animBg="1"/>
      <p:bldP spid="78867" grpId="0" animBg="1"/>
      <p:bldP spid="78867" grpId="1" animBg="1"/>
      <p:bldP spid="78868" grpId="0" animBg="1"/>
      <p:bldP spid="78868" grpId="1" animBg="1"/>
      <p:bldP spid="78876" grpId="0"/>
      <p:bldP spid="78877" grpId="0"/>
      <p:bldP spid="78878" grpId="0" animBg="1"/>
      <p:bldP spid="78879" grpId="0"/>
      <p:bldP spid="78880" grpId="0"/>
      <p:bldP spid="78881" grpId="0" animBg="1"/>
      <p:bldP spid="78882" grpId="0" animBg="1"/>
      <p:bldP spid="788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images">
            <a:extLst>
              <a:ext uri="{FF2B5EF4-FFF2-40B4-BE49-F238E27FC236}">
                <a16:creationId xmlns:a16="http://schemas.microsoft.com/office/drawing/2014/main" id="{BB60066E-7E94-41C2-8BC8-F04E7C1F6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200400"/>
            <a:ext cx="29273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4">
            <a:extLst>
              <a:ext uri="{FF2B5EF4-FFF2-40B4-BE49-F238E27FC236}">
                <a16:creationId xmlns:a16="http://schemas.microsoft.com/office/drawing/2014/main" id="{86FF6BF5-742E-4C46-A402-90D3ADE7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365500"/>
            <a:ext cx="838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700" b="1">
                <a:solidFill>
                  <a:srgbClr val="451FE5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93188" name="Group 1">
            <a:extLst>
              <a:ext uri="{FF2B5EF4-FFF2-40B4-BE49-F238E27FC236}">
                <a16:creationId xmlns:a16="http://schemas.microsoft.com/office/drawing/2014/main" id="{490EB579-5E93-448A-8F07-3B09FC01B6ED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1435100"/>
            <a:ext cx="7364412" cy="2679700"/>
            <a:chOff x="1706657" y="767668"/>
            <a:chExt cx="7364673" cy="2679700"/>
          </a:xfrm>
        </p:grpSpPr>
        <p:sp>
          <p:nvSpPr>
            <p:cNvPr id="93194" name="AutoShape 5">
              <a:extLst>
                <a:ext uri="{FF2B5EF4-FFF2-40B4-BE49-F238E27FC236}">
                  <a16:creationId xmlns:a16="http://schemas.microsoft.com/office/drawing/2014/main" id="{25FBD381-3FBC-4EF9-B15E-6762A536D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54">
              <a:off x="1706657" y="767668"/>
              <a:ext cx="7364673" cy="2679700"/>
            </a:xfrm>
            <a:prstGeom prst="irregularSeal2">
              <a:avLst/>
            </a:prstGeom>
            <a:noFill/>
            <a:ln w="952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3195" name="Text Box 6">
              <a:extLst>
                <a:ext uri="{FF2B5EF4-FFF2-40B4-BE49-F238E27FC236}">
                  <a16:creationId xmlns:a16="http://schemas.microsoft.com/office/drawing/2014/main" id="{AF9E6D54-B958-4EF1-97DE-85547FDB4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1914525"/>
              <a:ext cx="5105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tam giác có đặc điểm gì </a:t>
              </a: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7287" name="AutoShape 7">
            <a:extLst>
              <a:ext uri="{FF2B5EF4-FFF2-40B4-BE49-F238E27FC236}">
                <a16:creationId xmlns:a16="http://schemas.microsoft.com/office/drawing/2014/main" id="{1F5BCBCC-BC87-42CC-A053-5A006BCE2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19600"/>
            <a:ext cx="4191000" cy="1752600"/>
          </a:xfrm>
          <a:prstGeom prst="cloudCallout">
            <a:avLst>
              <a:gd name="adj1" fmla="val -12417"/>
              <a:gd name="adj2" fmla="val 41083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2F3706D3-6743-4C17-8FD7-8A2337D5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24400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có: 3 cạnh</a:t>
            </a: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đỉnh, 3 góc</a:t>
            </a:r>
            <a:r>
              <a:rPr lang="vi-VN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1" name="Rectangle 36">
            <a:extLst>
              <a:ext uri="{FF2B5EF4-FFF2-40B4-BE49-F238E27FC236}">
                <a16:creationId xmlns:a16="http://schemas.microsoft.com/office/drawing/2014/main" id="{FD22121A-D6D4-488B-B8D4-F0147C5C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2" name="Rectangle 35">
            <a:extLst>
              <a:ext uri="{FF2B5EF4-FFF2-40B4-BE49-F238E27FC236}">
                <a16:creationId xmlns:a16="http://schemas.microsoft.com/office/drawing/2014/main" id="{E01F5778-7A43-42DA-8F63-E03F3893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3" y="190500"/>
            <a:ext cx="9088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Toán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3193" name="Rectangle 1">
            <a:extLst>
              <a:ext uri="{FF2B5EF4-FFF2-40B4-BE49-F238E27FC236}">
                <a16:creationId xmlns:a16="http://schemas.microsoft.com/office/drawing/2014/main" id="{67BFF1EF-EDDE-44CC-BE44-1EDCE1952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0" y="646112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  <p:bldP spid="972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Text Box 9">
            <a:extLst>
              <a:ext uri="{FF2B5EF4-FFF2-40B4-BE49-F238E27FC236}">
                <a16:creationId xmlns:a16="http://schemas.microsoft.com/office/drawing/2014/main" id="{71642BF4-D465-465B-9DEC-5E93D2B3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09725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b) Các dạng hình tam giác</a:t>
            </a:r>
          </a:p>
        </p:txBody>
      </p:sp>
      <p:sp>
        <p:nvSpPr>
          <p:cNvPr id="67594" name="AutoShape 10">
            <a:extLst>
              <a:ext uri="{FF2B5EF4-FFF2-40B4-BE49-F238E27FC236}">
                <a16:creationId xmlns:a16="http://schemas.microsoft.com/office/drawing/2014/main" id="{0F11E926-2057-4A0E-8759-C68BF8486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2590800" cy="1981200"/>
          </a:xfrm>
          <a:prstGeom prst="triangle">
            <a:avLst>
              <a:gd name="adj" fmla="val 48579"/>
            </a:avLst>
          </a:prstGeom>
          <a:noFill/>
          <a:ln w="2857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9DBAE672-FC38-4187-A64B-0792E29ABAB6}"/>
              </a:ext>
            </a:extLst>
          </p:cNvPr>
          <p:cNvGrpSpPr>
            <a:grpSpLocks/>
          </p:cNvGrpSpPr>
          <p:nvPr/>
        </p:nvGrpSpPr>
        <p:grpSpPr bwMode="auto">
          <a:xfrm>
            <a:off x="2654300" y="2895600"/>
            <a:ext cx="3429000" cy="1968500"/>
            <a:chOff x="1672" y="1824"/>
            <a:chExt cx="2160" cy="1240"/>
          </a:xfrm>
        </p:grpSpPr>
        <p:sp>
          <p:nvSpPr>
            <p:cNvPr id="94304" name="Line 20">
              <a:extLst>
                <a:ext uri="{FF2B5EF4-FFF2-40B4-BE49-F238E27FC236}">
                  <a16:creationId xmlns:a16="http://schemas.microsoft.com/office/drawing/2014/main" id="{EE42CF24-ADA2-4BC2-9DC1-CCA815345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28575">
              <a:solidFill>
                <a:srgbClr val="0B19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05" name="Line 21">
              <a:extLst>
                <a:ext uri="{FF2B5EF4-FFF2-40B4-BE49-F238E27FC236}">
                  <a16:creationId xmlns:a16="http://schemas.microsoft.com/office/drawing/2014/main" id="{14660BDA-4D5A-4865-8F28-F45ACDB0F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28575">
              <a:solidFill>
                <a:srgbClr val="0B19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06" name="Line 22">
              <a:extLst>
                <a:ext uri="{FF2B5EF4-FFF2-40B4-BE49-F238E27FC236}">
                  <a16:creationId xmlns:a16="http://schemas.microsoft.com/office/drawing/2014/main" id="{89A3E1D1-8997-4943-9BFB-2A1801F77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28575">
              <a:solidFill>
                <a:srgbClr val="0B19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08" name="Text Box 24">
            <a:extLst>
              <a:ext uri="{FF2B5EF4-FFF2-40B4-BE49-F238E27FC236}">
                <a16:creationId xmlns:a16="http://schemas.microsoft.com/office/drawing/2014/main" id="{950071EF-6DBA-48AF-A4BE-1DFCE1AA0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816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0B19C8"/>
                </a:solidFill>
                <a:latin typeface="Times New Roman" panose="02020603050405020304" pitchFamily="18" charset="0"/>
              </a:rPr>
              <a:t>Hình tam giác có ba góc nhọn</a:t>
            </a:r>
          </a:p>
        </p:txBody>
      </p:sp>
      <p:sp>
        <p:nvSpPr>
          <p:cNvPr id="67609" name="Text Box 25">
            <a:extLst>
              <a:ext uri="{FF2B5EF4-FFF2-40B4-BE49-F238E27FC236}">
                <a16:creationId xmlns:a16="http://schemas.microsoft.com/office/drawing/2014/main" id="{FF54007A-6EBD-4821-873E-F09DFE1C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292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0B19C8"/>
                </a:solidFill>
                <a:latin typeface="Times New Roman" panose="02020603050405020304" pitchFamily="18" charset="0"/>
              </a:rPr>
              <a:t>Hình tam giác có một góc tù và hai góc nhọn</a:t>
            </a:r>
          </a:p>
        </p:txBody>
      </p:sp>
      <p:sp>
        <p:nvSpPr>
          <p:cNvPr id="67610" name="Text Box 26">
            <a:extLst>
              <a:ext uri="{FF2B5EF4-FFF2-40B4-BE49-F238E27FC236}">
                <a16:creationId xmlns:a16="http://schemas.microsoft.com/office/drawing/2014/main" id="{3DD439F0-1526-41F7-B9A7-C997E8C6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953000"/>
            <a:ext cx="2971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0B19C8"/>
                </a:solidFill>
                <a:latin typeface="Times New Roman" panose="02020603050405020304" pitchFamily="18" charset="0"/>
              </a:rPr>
              <a:t>Hình tam giác có một góc vuông và hai góc nhọn (gọi là hình tam giác vuông)</a:t>
            </a:r>
          </a:p>
        </p:txBody>
      </p:sp>
      <p:sp>
        <p:nvSpPr>
          <p:cNvPr id="67601" name="AutoShape 17">
            <a:extLst>
              <a:ext uri="{FF2B5EF4-FFF2-40B4-BE49-F238E27FC236}">
                <a16:creationId xmlns:a16="http://schemas.microsoft.com/office/drawing/2014/main" id="{22EBD4EF-E14B-4745-80BC-1BC1BE7E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743200"/>
            <a:ext cx="2362200" cy="2038350"/>
          </a:xfrm>
          <a:prstGeom prst="triangle">
            <a:avLst>
              <a:gd name="adj" fmla="val 0"/>
            </a:avLst>
          </a:prstGeom>
          <a:noFill/>
          <a:ln w="2857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64321F80-C293-49AB-AA12-73470CB3395A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4524375"/>
            <a:ext cx="228600" cy="228600"/>
            <a:chOff x="4128" y="2841"/>
            <a:chExt cx="144" cy="144"/>
          </a:xfrm>
        </p:grpSpPr>
        <p:sp>
          <p:nvSpPr>
            <p:cNvPr id="94302" name="Line 27">
              <a:extLst>
                <a:ext uri="{FF2B5EF4-FFF2-40B4-BE49-F238E27FC236}">
                  <a16:creationId xmlns:a16="http://schemas.microsoft.com/office/drawing/2014/main" id="{3C977332-12B6-4495-BCCD-F5637BE9D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03" name="Line 28">
              <a:extLst>
                <a:ext uri="{FF2B5EF4-FFF2-40B4-BE49-F238E27FC236}">
                  <a16:creationId xmlns:a16="http://schemas.microsoft.com/office/drawing/2014/main" id="{4AABCDA7-01B2-4EE3-8E28-344B0D513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9BBD600A-5D67-4864-BBD9-F4C3FCCA8CFD}"/>
              </a:ext>
            </a:extLst>
          </p:cNvPr>
          <p:cNvGrpSpPr>
            <a:grpSpLocks/>
          </p:cNvGrpSpPr>
          <p:nvPr/>
        </p:nvGrpSpPr>
        <p:grpSpPr bwMode="auto">
          <a:xfrm rot="10754002" flipH="1">
            <a:off x="1979613" y="3503613"/>
            <a:ext cx="838200" cy="1522412"/>
            <a:chOff x="1968" y="2304"/>
            <a:chExt cx="507" cy="959"/>
          </a:xfrm>
        </p:grpSpPr>
        <p:grpSp>
          <p:nvGrpSpPr>
            <p:cNvPr id="94294" name="Group 32">
              <a:extLst>
                <a:ext uri="{FF2B5EF4-FFF2-40B4-BE49-F238E27FC236}">
                  <a16:creationId xmlns:a16="http://schemas.microsoft.com/office/drawing/2014/main" id="{4D0A3283-EC7C-4CAD-AE04-F48FD466F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4299" name="Line 33">
                <a:extLst>
                  <a:ext uri="{FF2B5EF4-FFF2-40B4-BE49-F238E27FC236}">
                    <a16:creationId xmlns:a16="http://schemas.microsoft.com/office/drawing/2014/main" id="{A963AADF-9546-4BD9-A300-3C55C07AD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300" name="Line 34">
                <a:extLst>
                  <a:ext uri="{FF2B5EF4-FFF2-40B4-BE49-F238E27FC236}">
                    <a16:creationId xmlns:a16="http://schemas.microsoft.com/office/drawing/2014/main" id="{504E06CB-E97C-405D-94D1-552BFF2D7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301" name="Line 35">
                <a:extLst>
                  <a:ext uri="{FF2B5EF4-FFF2-40B4-BE49-F238E27FC236}">
                    <a16:creationId xmlns:a16="http://schemas.microsoft.com/office/drawing/2014/main" id="{91FD4550-EFCC-4EFA-8FB4-7DCF26316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4295" name="Group 36">
              <a:extLst>
                <a:ext uri="{FF2B5EF4-FFF2-40B4-BE49-F238E27FC236}">
                  <a16:creationId xmlns:a16="http://schemas.microsoft.com/office/drawing/2014/main" id="{17255D9E-948D-4C8E-8DCA-13A1FFBC6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4296" name="Line 37">
                <a:extLst>
                  <a:ext uri="{FF2B5EF4-FFF2-40B4-BE49-F238E27FC236}">
                    <a16:creationId xmlns:a16="http://schemas.microsoft.com/office/drawing/2014/main" id="{6DD84F63-DD22-4382-97E9-B2C3F7CB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97" name="Line 38">
                <a:extLst>
                  <a:ext uri="{FF2B5EF4-FFF2-40B4-BE49-F238E27FC236}">
                    <a16:creationId xmlns:a16="http://schemas.microsoft.com/office/drawing/2014/main" id="{6F000C3D-7E04-4837-80A0-57498826D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98" name="Line 39">
                <a:extLst>
                  <a:ext uri="{FF2B5EF4-FFF2-40B4-BE49-F238E27FC236}">
                    <a16:creationId xmlns:a16="http://schemas.microsoft.com/office/drawing/2014/main" id="{7736625E-E6DC-4108-B87C-0066DBBEE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025ABC75-9639-4133-AD34-60543DFFDAA5}"/>
              </a:ext>
            </a:extLst>
          </p:cNvPr>
          <p:cNvGrpSpPr>
            <a:grpSpLocks/>
          </p:cNvGrpSpPr>
          <p:nvPr/>
        </p:nvGrpSpPr>
        <p:grpSpPr bwMode="auto">
          <a:xfrm rot="-3508806">
            <a:off x="1482726" y="2903537"/>
            <a:ext cx="804862" cy="1522413"/>
            <a:chOff x="1968" y="2304"/>
            <a:chExt cx="507" cy="959"/>
          </a:xfrm>
        </p:grpSpPr>
        <p:grpSp>
          <p:nvGrpSpPr>
            <p:cNvPr id="94286" name="Group 41">
              <a:extLst>
                <a:ext uri="{FF2B5EF4-FFF2-40B4-BE49-F238E27FC236}">
                  <a16:creationId xmlns:a16="http://schemas.microsoft.com/office/drawing/2014/main" id="{89693D1F-352C-4790-8D36-E85CA8309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4291" name="Line 42">
                <a:extLst>
                  <a:ext uri="{FF2B5EF4-FFF2-40B4-BE49-F238E27FC236}">
                    <a16:creationId xmlns:a16="http://schemas.microsoft.com/office/drawing/2014/main" id="{84F8BFE9-DFBD-4590-93E4-C02BD97F1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92" name="Line 43">
                <a:extLst>
                  <a:ext uri="{FF2B5EF4-FFF2-40B4-BE49-F238E27FC236}">
                    <a16:creationId xmlns:a16="http://schemas.microsoft.com/office/drawing/2014/main" id="{BEF8475D-D11E-488F-A098-425DADBF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93" name="Line 44">
                <a:extLst>
                  <a:ext uri="{FF2B5EF4-FFF2-40B4-BE49-F238E27FC236}">
                    <a16:creationId xmlns:a16="http://schemas.microsoft.com/office/drawing/2014/main" id="{C49639F8-0D94-4FD3-91C9-494EB40FA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4287" name="Group 45">
              <a:extLst>
                <a:ext uri="{FF2B5EF4-FFF2-40B4-BE49-F238E27FC236}">
                  <a16:creationId xmlns:a16="http://schemas.microsoft.com/office/drawing/2014/main" id="{C4BE6B77-82CA-431F-814B-BDAB92C0FC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4288" name="Line 46">
                <a:extLst>
                  <a:ext uri="{FF2B5EF4-FFF2-40B4-BE49-F238E27FC236}">
                    <a16:creationId xmlns:a16="http://schemas.microsoft.com/office/drawing/2014/main" id="{39665B3D-61D3-4E3F-ACCC-27137D826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89" name="Line 47">
                <a:extLst>
                  <a:ext uri="{FF2B5EF4-FFF2-40B4-BE49-F238E27FC236}">
                    <a16:creationId xmlns:a16="http://schemas.microsoft.com/office/drawing/2014/main" id="{78373ED3-7B55-4E8A-9826-47CD7AA3F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90" name="Line 48">
                <a:extLst>
                  <a:ext uri="{FF2B5EF4-FFF2-40B4-BE49-F238E27FC236}">
                    <a16:creationId xmlns:a16="http://schemas.microsoft.com/office/drawing/2014/main" id="{13154E47-7FBD-4B75-8198-BE7720692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49">
            <a:extLst>
              <a:ext uri="{FF2B5EF4-FFF2-40B4-BE49-F238E27FC236}">
                <a16:creationId xmlns:a16="http://schemas.microsoft.com/office/drawing/2014/main" id="{8DC029E8-12A3-4DD8-ABCB-ACB8C068FD07}"/>
              </a:ext>
            </a:extLst>
          </p:cNvPr>
          <p:cNvGrpSpPr>
            <a:grpSpLocks/>
          </p:cNvGrpSpPr>
          <p:nvPr/>
        </p:nvGrpSpPr>
        <p:grpSpPr bwMode="auto">
          <a:xfrm rot="10747540" flipH="1">
            <a:off x="5272088" y="3386138"/>
            <a:ext cx="795337" cy="1522412"/>
            <a:chOff x="1968" y="2304"/>
            <a:chExt cx="507" cy="959"/>
          </a:xfrm>
        </p:grpSpPr>
        <p:grpSp>
          <p:nvGrpSpPr>
            <p:cNvPr id="94278" name="Group 50">
              <a:extLst>
                <a:ext uri="{FF2B5EF4-FFF2-40B4-BE49-F238E27FC236}">
                  <a16:creationId xmlns:a16="http://schemas.microsoft.com/office/drawing/2014/main" id="{066584F4-AE00-4A9B-9DF1-3B33E4678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4283" name="Line 51">
                <a:extLst>
                  <a:ext uri="{FF2B5EF4-FFF2-40B4-BE49-F238E27FC236}">
                    <a16:creationId xmlns:a16="http://schemas.microsoft.com/office/drawing/2014/main" id="{B607E546-64EF-4F8A-8F45-7F8B15C0C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84" name="Line 52">
                <a:extLst>
                  <a:ext uri="{FF2B5EF4-FFF2-40B4-BE49-F238E27FC236}">
                    <a16:creationId xmlns:a16="http://schemas.microsoft.com/office/drawing/2014/main" id="{286F5BDA-1868-4D3B-BB4D-ED850AB91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85" name="Line 53">
                <a:extLst>
                  <a:ext uri="{FF2B5EF4-FFF2-40B4-BE49-F238E27FC236}">
                    <a16:creationId xmlns:a16="http://schemas.microsoft.com/office/drawing/2014/main" id="{6A568DB8-6D82-4BB8-B894-13C9E1409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4279" name="Group 54">
              <a:extLst>
                <a:ext uri="{FF2B5EF4-FFF2-40B4-BE49-F238E27FC236}">
                  <a16:creationId xmlns:a16="http://schemas.microsoft.com/office/drawing/2014/main" id="{8C157C7D-8FB5-4907-A55F-FAEBC5803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4280" name="Line 55">
                <a:extLst>
                  <a:ext uri="{FF2B5EF4-FFF2-40B4-BE49-F238E27FC236}">
                    <a16:creationId xmlns:a16="http://schemas.microsoft.com/office/drawing/2014/main" id="{DBB1D49B-3678-42EA-B9C2-3C7839949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81" name="Line 56">
                <a:extLst>
                  <a:ext uri="{FF2B5EF4-FFF2-40B4-BE49-F238E27FC236}">
                    <a16:creationId xmlns:a16="http://schemas.microsoft.com/office/drawing/2014/main" id="{763B80EC-108D-4603-9742-8B41260D5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82" name="Line 57">
                <a:extLst>
                  <a:ext uri="{FF2B5EF4-FFF2-40B4-BE49-F238E27FC236}">
                    <a16:creationId xmlns:a16="http://schemas.microsoft.com/office/drawing/2014/main" id="{A504C1C0-D8B0-4DDF-BFCE-36B77A45D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25A2906A-495F-4CF3-9846-AA3F96C9082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719888" y="2486025"/>
            <a:ext cx="762000" cy="1219200"/>
            <a:chOff x="1968" y="2304"/>
            <a:chExt cx="507" cy="959"/>
          </a:xfrm>
        </p:grpSpPr>
        <p:grpSp>
          <p:nvGrpSpPr>
            <p:cNvPr id="94270" name="Group 59">
              <a:extLst>
                <a:ext uri="{FF2B5EF4-FFF2-40B4-BE49-F238E27FC236}">
                  <a16:creationId xmlns:a16="http://schemas.microsoft.com/office/drawing/2014/main" id="{B6FD9906-1621-4B4F-BF9F-CC757032A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4275" name="Line 60">
                <a:extLst>
                  <a:ext uri="{FF2B5EF4-FFF2-40B4-BE49-F238E27FC236}">
                    <a16:creationId xmlns:a16="http://schemas.microsoft.com/office/drawing/2014/main" id="{C38CA53D-3FE1-4A0B-AB98-3BE99D592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76" name="Line 61">
                <a:extLst>
                  <a:ext uri="{FF2B5EF4-FFF2-40B4-BE49-F238E27FC236}">
                    <a16:creationId xmlns:a16="http://schemas.microsoft.com/office/drawing/2014/main" id="{CF9B9752-D565-4653-8C2B-7C3905988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77" name="Line 62">
                <a:extLst>
                  <a:ext uri="{FF2B5EF4-FFF2-40B4-BE49-F238E27FC236}">
                    <a16:creationId xmlns:a16="http://schemas.microsoft.com/office/drawing/2014/main" id="{D2F24560-27B9-4B6B-8C72-0EE21D783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4271" name="Group 63">
              <a:extLst>
                <a:ext uri="{FF2B5EF4-FFF2-40B4-BE49-F238E27FC236}">
                  <a16:creationId xmlns:a16="http://schemas.microsoft.com/office/drawing/2014/main" id="{01CF30DC-3B4A-4CA8-9BEB-12915C7303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4272" name="Line 64">
                <a:extLst>
                  <a:ext uri="{FF2B5EF4-FFF2-40B4-BE49-F238E27FC236}">
                    <a16:creationId xmlns:a16="http://schemas.microsoft.com/office/drawing/2014/main" id="{92C7F9DD-8B1A-4168-BCAF-C222EE1F5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73" name="Line 65">
                <a:extLst>
                  <a:ext uri="{FF2B5EF4-FFF2-40B4-BE49-F238E27FC236}">
                    <a16:creationId xmlns:a16="http://schemas.microsoft.com/office/drawing/2014/main" id="{A236ED86-5BA4-4B2C-88F3-7A1D45D3A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74" name="Line 66">
                <a:extLst>
                  <a:ext uri="{FF2B5EF4-FFF2-40B4-BE49-F238E27FC236}">
                    <a16:creationId xmlns:a16="http://schemas.microsoft.com/office/drawing/2014/main" id="{84472788-971B-4267-A083-A7AB4B289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67">
            <a:extLst>
              <a:ext uri="{FF2B5EF4-FFF2-40B4-BE49-F238E27FC236}">
                <a16:creationId xmlns:a16="http://schemas.microsoft.com/office/drawing/2014/main" id="{C7FC7DEF-1E58-4CA9-93BC-D13CD3A5D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553200" y="3581400"/>
            <a:ext cx="609600" cy="1236663"/>
            <a:chOff x="1968" y="2304"/>
            <a:chExt cx="507" cy="959"/>
          </a:xfrm>
        </p:grpSpPr>
        <p:grpSp>
          <p:nvGrpSpPr>
            <p:cNvPr id="94262" name="Group 68">
              <a:extLst>
                <a:ext uri="{FF2B5EF4-FFF2-40B4-BE49-F238E27FC236}">
                  <a16:creationId xmlns:a16="http://schemas.microsoft.com/office/drawing/2014/main" id="{89A34187-BE6A-43A1-8858-9E757BB2A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4267" name="Line 69">
                <a:extLst>
                  <a:ext uri="{FF2B5EF4-FFF2-40B4-BE49-F238E27FC236}">
                    <a16:creationId xmlns:a16="http://schemas.microsoft.com/office/drawing/2014/main" id="{FBA80ACC-D90B-46F1-A743-88DB1B776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68" name="Line 70">
                <a:extLst>
                  <a:ext uri="{FF2B5EF4-FFF2-40B4-BE49-F238E27FC236}">
                    <a16:creationId xmlns:a16="http://schemas.microsoft.com/office/drawing/2014/main" id="{21455645-CC4C-4C38-B4A5-95A87A7C2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69" name="Line 71">
                <a:extLst>
                  <a:ext uri="{FF2B5EF4-FFF2-40B4-BE49-F238E27FC236}">
                    <a16:creationId xmlns:a16="http://schemas.microsoft.com/office/drawing/2014/main" id="{F2B797EC-328F-4642-B4F4-CAD35476F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4263" name="Group 72">
              <a:extLst>
                <a:ext uri="{FF2B5EF4-FFF2-40B4-BE49-F238E27FC236}">
                  <a16:creationId xmlns:a16="http://schemas.microsoft.com/office/drawing/2014/main" id="{96AFFE51-752E-43FC-9E3E-D2AF3EE262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4264" name="Line 73">
                <a:extLst>
                  <a:ext uri="{FF2B5EF4-FFF2-40B4-BE49-F238E27FC236}">
                    <a16:creationId xmlns:a16="http://schemas.microsoft.com/office/drawing/2014/main" id="{5D913676-0B2A-4890-9D22-A07AFAD69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65" name="Line 74">
                <a:extLst>
                  <a:ext uri="{FF2B5EF4-FFF2-40B4-BE49-F238E27FC236}">
                    <a16:creationId xmlns:a16="http://schemas.microsoft.com/office/drawing/2014/main" id="{309D1BC9-563A-479D-9781-91AEAEB4D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66" name="Line 75">
                <a:extLst>
                  <a:ext uri="{FF2B5EF4-FFF2-40B4-BE49-F238E27FC236}">
                    <a16:creationId xmlns:a16="http://schemas.microsoft.com/office/drawing/2014/main" id="{22C8BA2E-DE78-4655-BADB-83EBB5E52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76">
            <a:extLst>
              <a:ext uri="{FF2B5EF4-FFF2-40B4-BE49-F238E27FC236}">
                <a16:creationId xmlns:a16="http://schemas.microsoft.com/office/drawing/2014/main" id="{089CFD2A-50F9-4A14-9ECB-37A3530B1765}"/>
              </a:ext>
            </a:extLst>
          </p:cNvPr>
          <p:cNvGrpSpPr>
            <a:grpSpLocks/>
          </p:cNvGrpSpPr>
          <p:nvPr/>
        </p:nvGrpSpPr>
        <p:grpSpPr bwMode="auto">
          <a:xfrm rot="10791907" flipH="1">
            <a:off x="8258175" y="3367088"/>
            <a:ext cx="682625" cy="1490662"/>
            <a:chOff x="1968" y="2304"/>
            <a:chExt cx="507" cy="959"/>
          </a:xfrm>
        </p:grpSpPr>
        <p:grpSp>
          <p:nvGrpSpPr>
            <p:cNvPr id="94254" name="Group 77">
              <a:extLst>
                <a:ext uri="{FF2B5EF4-FFF2-40B4-BE49-F238E27FC236}">
                  <a16:creationId xmlns:a16="http://schemas.microsoft.com/office/drawing/2014/main" id="{65D61339-CE21-4C7B-B3C7-92C8A4CB5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4259" name="Line 78">
                <a:extLst>
                  <a:ext uri="{FF2B5EF4-FFF2-40B4-BE49-F238E27FC236}">
                    <a16:creationId xmlns:a16="http://schemas.microsoft.com/office/drawing/2014/main" id="{48BA9DA8-213B-43E5-9CD6-4F0D6B27E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60" name="Line 79">
                <a:extLst>
                  <a:ext uri="{FF2B5EF4-FFF2-40B4-BE49-F238E27FC236}">
                    <a16:creationId xmlns:a16="http://schemas.microsoft.com/office/drawing/2014/main" id="{03ABDD39-E63E-4EF8-A5BF-1B964C75A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61" name="Line 80">
                <a:extLst>
                  <a:ext uri="{FF2B5EF4-FFF2-40B4-BE49-F238E27FC236}">
                    <a16:creationId xmlns:a16="http://schemas.microsoft.com/office/drawing/2014/main" id="{6126D9E1-3A3A-44C4-A1CB-23F807194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4255" name="Group 81">
              <a:extLst>
                <a:ext uri="{FF2B5EF4-FFF2-40B4-BE49-F238E27FC236}">
                  <a16:creationId xmlns:a16="http://schemas.microsoft.com/office/drawing/2014/main" id="{7FEBDBCE-A7F1-429E-AB5E-ED6D6EA2F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4256" name="Line 82">
                <a:extLst>
                  <a:ext uri="{FF2B5EF4-FFF2-40B4-BE49-F238E27FC236}">
                    <a16:creationId xmlns:a16="http://schemas.microsoft.com/office/drawing/2014/main" id="{4D222CE2-4699-43F4-B32E-172612920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57" name="Line 83">
                <a:extLst>
                  <a:ext uri="{FF2B5EF4-FFF2-40B4-BE49-F238E27FC236}">
                    <a16:creationId xmlns:a16="http://schemas.microsoft.com/office/drawing/2014/main" id="{A262B2F0-D8AE-4C55-A326-851BEA114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58" name="Line 84">
                <a:extLst>
                  <a:ext uri="{FF2B5EF4-FFF2-40B4-BE49-F238E27FC236}">
                    <a16:creationId xmlns:a16="http://schemas.microsoft.com/office/drawing/2014/main" id="{44946105-3319-462A-8A26-982D87513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114">
            <a:extLst>
              <a:ext uri="{FF2B5EF4-FFF2-40B4-BE49-F238E27FC236}">
                <a16:creationId xmlns:a16="http://schemas.microsoft.com/office/drawing/2014/main" id="{028A5AA1-832E-45B1-A1A2-43AA54CE088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17488" y="2211388"/>
            <a:ext cx="804862" cy="1522412"/>
            <a:chOff x="1968" y="2304"/>
            <a:chExt cx="507" cy="959"/>
          </a:xfrm>
        </p:grpSpPr>
        <p:grpSp>
          <p:nvGrpSpPr>
            <p:cNvPr id="94246" name="Group 115">
              <a:extLst>
                <a:ext uri="{FF2B5EF4-FFF2-40B4-BE49-F238E27FC236}">
                  <a16:creationId xmlns:a16="http://schemas.microsoft.com/office/drawing/2014/main" id="{0FDB43BC-DC2B-4B35-AAA5-2DC17E50B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4251" name="Line 116">
                <a:extLst>
                  <a:ext uri="{FF2B5EF4-FFF2-40B4-BE49-F238E27FC236}">
                    <a16:creationId xmlns:a16="http://schemas.microsoft.com/office/drawing/2014/main" id="{CD4B4231-08A0-4D94-BF89-50C1DEA37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52" name="Line 117">
                <a:extLst>
                  <a:ext uri="{FF2B5EF4-FFF2-40B4-BE49-F238E27FC236}">
                    <a16:creationId xmlns:a16="http://schemas.microsoft.com/office/drawing/2014/main" id="{4ECAC770-5041-4A58-AA9F-9C34DEC7D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53" name="Line 118">
                <a:extLst>
                  <a:ext uri="{FF2B5EF4-FFF2-40B4-BE49-F238E27FC236}">
                    <a16:creationId xmlns:a16="http://schemas.microsoft.com/office/drawing/2014/main" id="{8F882BEB-CC37-40DF-B8F1-628F93341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4247" name="Group 119">
              <a:extLst>
                <a:ext uri="{FF2B5EF4-FFF2-40B4-BE49-F238E27FC236}">
                  <a16:creationId xmlns:a16="http://schemas.microsoft.com/office/drawing/2014/main" id="{F973E7AB-92D1-454D-8E5B-A2DCC9E4A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4248" name="Line 120">
                <a:extLst>
                  <a:ext uri="{FF2B5EF4-FFF2-40B4-BE49-F238E27FC236}">
                    <a16:creationId xmlns:a16="http://schemas.microsoft.com/office/drawing/2014/main" id="{1DF102E0-C5BD-4934-ACDC-10DBD63AB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49" name="Line 121">
                <a:extLst>
                  <a:ext uri="{FF2B5EF4-FFF2-40B4-BE49-F238E27FC236}">
                    <a16:creationId xmlns:a16="http://schemas.microsoft.com/office/drawing/2014/main" id="{7CCB92A7-A3AB-4D3E-956F-260D79690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50" name="Line 122">
                <a:extLst>
                  <a:ext uri="{FF2B5EF4-FFF2-40B4-BE49-F238E27FC236}">
                    <a16:creationId xmlns:a16="http://schemas.microsoft.com/office/drawing/2014/main" id="{F5AB2252-DAE8-4FA8-A3C2-DF84C80FD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oup 123">
            <a:extLst>
              <a:ext uri="{FF2B5EF4-FFF2-40B4-BE49-F238E27FC236}">
                <a16:creationId xmlns:a16="http://schemas.microsoft.com/office/drawing/2014/main" id="{7564ED41-13AC-4ACD-8CDC-3398D6747EF4}"/>
              </a:ext>
            </a:extLst>
          </p:cNvPr>
          <p:cNvGrpSpPr>
            <a:grpSpLocks/>
          </p:cNvGrpSpPr>
          <p:nvPr/>
        </p:nvGrpSpPr>
        <p:grpSpPr bwMode="auto">
          <a:xfrm rot="-7123433">
            <a:off x="3040062" y="2136776"/>
            <a:ext cx="804863" cy="1522412"/>
            <a:chOff x="1968" y="2304"/>
            <a:chExt cx="507" cy="959"/>
          </a:xfrm>
        </p:grpSpPr>
        <p:grpSp>
          <p:nvGrpSpPr>
            <p:cNvPr id="94238" name="Group 124">
              <a:extLst>
                <a:ext uri="{FF2B5EF4-FFF2-40B4-BE49-F238E27FC236}">
                  <a16:creationId xmlns:a16="http://schemas.microsoft.com/office/drawing/2014/main" id="{9614CD59-2CB4-4632-96EE-363186610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4243" name="Line 125">
                <a:extLst>
                  <a:ext uri="{FF2B5EF4-FFF2-40B4-BE49-F238E27FC236}">
                    <a16:creationId xmlns:a16="http://schemas.microsoft.com/office/drawing/2014/main" id="{070452D2-5E61-495C-9246-F7329F51E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44" name="Line 126">
                <a:extLst>
                  <a:ext uri="{FF2B5EF4-FFF2-40B4-BE49-F238E27FC236}">
                    <a16:creationId xmlns:a16="http://schemas.microsoft.com/office/drawing/2014/main" id="{2B1DA7BB-BDBD-4D1E-9EB2-E97A7CF58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45" name="Line 127">
                <a:extLst>
                  <a:ext uri="{FF2B5EF4-FFF2-40B4-BE49-F238E27FC236}">
                    <a16:creationId xmlns:a16="http://schemas.microsoft.com/office/drawing/2014/main" id="{5F256047-8EA9-424E-8818-39328F3AD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4239" name="Group 128">
              <a:extLst>
                <a:ext uri="{FF2B5EF4-FFF2-40B4-BE49-F238E27FC236}">
                  <a16:creationId xmlns:a16="http://schemas.microsoft.com/office/drawing/2014/main" id="{C545ECD8-DAC4-4A7A-916F-C5BF74804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4240" name="Line 129">
                <a:extLst>
                  <a:ext uri="{FF2B5EF4-FFF2-40B4-BE49-F238E27FC236}">
                    <a16:creationId xmlns:a16="http://schemas.microsoft.com/office/drawing/2014/main" id="{5ED05650-BF98-407A-93EC-C86B9D76E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41" name="Line 130">
                <a:extLst>
                  <a:ext uri="{FF2B5EF4-FFF2-40B4-BE49-F238E27FC236}">
                    <a16:creationId xmlns:a16="http://schemas.microsoft.com/office/drawing/2014/main" id="{F89A26C8-466C-4178-BA39-2D1E9AE62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42" name="Line 131">
                <a:extLst>
                  <a:ext uri="{FF2B5EF4-FFF2-40B4-BE49-F238E27FC236}">
                    <a16:creationId xmlns:a16="http://schemas.microsoft.com/office/drawing/2014/main" id="{15B7CF11-381F-4BBF-977A-E1DB3C4ED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132">
            <a:extLst>
              <a:ext uri="{FF2B5EF4-FFF2-40B4-BE49-F238E27FC236}">
                <a16:creationId xmlns:a16="http://schemas.microsoft.com/office/drawing/2014/main" id="{0D5FB6DB-80A4-4607-9917-94530CBB064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676650" y="3398838"/>
            <a:ext cx="804863" cy="1522412"/>
            <a:chOff x="1968" y="2304"/>
            <a:chExt cx="507" cy="959"/>
          </a:xfrm>
        </p:grpSpPr>
        <p:grpSp>
          <p:nvGrpSpPr>
            <p:cNvPr id="94230" name="Group 133">
              <a:extLst>
                <a:ext uri="{FF2B5EF4-FFF2-40B4-BE49-F238E27FC236}">
                  <a16:creationId xmlns:a16="http://schemas.microsoft.com/office/drawing/2014/main" id="{1E41D943-8B5D-4D6A-9768-F1EAB43FA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4235" name="Line 134">
                <a:extLst>
                  <a:ext uri="{FF2B5EF4-FFF2-40B4-BE49-F238E27FC236}">
                    <a16:creationId xmlns:a16="http://schemas.microsoft.com/office/drawing/2014/main" id="{7C03A349-3C30-4084-A507-23515F6B2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36" name="Line 135">
                <a:extLst>
                  <a:ext uri="{FF2B5EF4-FFF2-40B4-BE49-F238E27FC236}">
                    <a16:creationId xmlns:a16="http://schemas.microsoft.com/office/drawing/2014/main" id="{653D4BFB-509F-4D3C-97F8-08BE199C5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37" name="Line 136">
                <a:extLst>
                  <a:ext uri="{FF2B5EF4-FFF2-40B4-BE49-F238E27FC236}">
                    <a16:creationId xmlns:a16="http://schemas.microsoft.com/office/drawing/2014/main" id="{07E379D5-3196-4449-A05B-3E1EF787A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4231" name="Group 137">
              <a:extLst>
                <a:ext uri="{FF2B5EF4-FFF2-40B4-BE49-F238E27FC236}">
                  <a16:creationId xmlns:a16="http://schemas.microsoft.com/office/drawing/2014/main" id="{D41AD60F-3FA3-488A-BFB4-72068A554F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4232" name="Line 138">
                <a:extLst>
                  <a:ext uri="{FF2B5EF4-FFF2-40B4-BE49-F238E27FC236}">
                    <a16:creationId xmlns:a16="http://schemas.microsoft.com/office/drawing/2014/main" id="{BBC5A0D9-7846-45EA-AFA7-8734CEE1A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33" name="Line 139">
                <a:extLst>
                  <a:ext uri="{FF2B5EF4-FFF2-40B4-BE49-F238E27FC236}">
                    <a16:creationId xmlns:a16="http://schemas.microsoft.com/office/drawing/2014/main" id="{545B270E-A17D-4202-B167-BF99AEC27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4234" name="Line 140">
                <a:extLst>
                  <a:ext uri="{FF2B5EF4-FFF2-40B4-BE49-F238E27FC236}">
                    <a16:creationId xmlns:a16="http://schemas.microsoft.com/office/drawing/2014/main" id="{324453E4-8DAF-4777-8F7B-F7CA8B5E2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sp>
        <p:nvSpPr>
          <p:cNvPr id="94227" name="Rectangle 36">
            <a:extLst>
              <a:ext uri="{FF2B5EF4-FFF2-40B4-BE49-F238E27FC236}">
                <a16:creationId xmlns:a16="http://schemas.microsoft.com/office/drawing/2014/main" id="{96ED0380-BE41-4E36-BBEA-3B37A92CE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28" name="Rectangle 35">
            <a:extLst>
              <a:ext uri="{FF2B5EF4-FFF2-40B4-BE49-F238E27FC236}">
                <a16:creationId xmlns:a16="http://schemas.microsoft.com/office/drawing/2014/main" id="{4224082E-731B-4ED6-9A95-774800095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65" y="115276"/>
            <a:ext cx="9088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4229" name="Rectangle 1">
            <a:extLst>
              <a:ext uri="{FF2B5EF4-FFF2-40B4-BE49-F238E27FC236}">
                <a16:creationId xmlns:a16="http://schemas.microsoft.com/office/drawing/2014/main" id="{C9CAFFB4-A849-4784-A540-2EC57A18A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52" y="57088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Hình tam giác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08 L 0.00503 0.1847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/>
      <p:bldP spid="67594" grpId="0" animBg="1"/>
      <p:bldP spid="67608" grpId="0"/>
      <p:bldP spid="67609" grpId="0"/>
      <p:bldP spid="67610" grpId="0"/>
      <p:bldP spid="67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0">
            <a:extLst>
              <a:ext uri="{FF2B5EF4-FFF2-40B4-BE49-F238E27FC236}">
                <a16:creationId xmlns:a16="http://schemas.microsoft.com/office/drawing/2014/main" id="{F4F3A606-9E8B-436B-A286-4123C0C46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5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Nhận dạng các hình tam giác sau:</a:t>
            </a:r>
          </a:p>
        </p:txBody>
      </p:sp>
      <p:grpSp>
        <p:nvGrpSpPr>
          <p:cNvPr id="95235" name="Group 82">
            <a:extLst>
              <a:ext uri="{FF2B5EF4-FFF2-40B4-BE49-F238E27FC236}">
                <a16:creationId xmlns:a16="http://schemas.microsoft.com/office/drawing/2014/main" id="{637C2233-38C0-4994-A084-068F201539D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54050"/>
            <a:ext cx="4724400" cy="2698750"/>
            <a:chOff x="48" y="412"/>
            <a:chExt cx="2976" cy="1700"/>
          </a:xfrm>
        </p:grpSpPr>
        <p:sp>
          <p:nvSpPr>
            <p:cNvPr id="95309" name="Text Box 7">
              <a:extLst>
                <a:ext uri="{FF2B5EF4-FFF2-40B4-BE49-F238E27FC236}">
                  <a16:creationId xmlns:a16="http://schemas.microsoft.com/office/drawing/2014/main" id="{25E973BB-C9DF-44B8-A7C6-7B5C4D5C7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0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B19C8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5310" name="Text Box 8">
              <a:extLst>
                <a:ext uri="{FF2B5EF4-FFF2-40B4-BE49-F238E27FC236}">
                  <a16:creationId xmlns:a16="http://schemas.microsoft.com/office/drawing/2014/main" id="{9FBB812E-E98D-4967-A385-49C277B29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57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B19C8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5311" name="Text Box 9">
              <a:extLst>
                <a:ext uri="{FF2B5EF4-FFF2-40B4-BE49-F238E27FC236}">
                  <a16:creationId xmlns:a16="http://schemas.microsoft.com/office/drawing/2014/main" id="{FBA63ED9-C11F-45CF-894C-66CE0D5F2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24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B19C8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95312" name="Group 11">
              <a:extLst>
                <a:ext uri="{FF2B5EF4-FFF2-40B4-BE49-F238E27FC236}">
                  <a16:creationId xmlns:a16="http://schemas.microsoft.com/office/drawing/2014/main" id="{3789930B-6DB5-4E5A-B312-984314F157A0}"/>
                </a:ext>
              </a:extLst>
            </p:cNvPr>
            <p:cNvGrpSpPr>
              <a:grpSpLocks/>
            </p:cNvGrpSpPr>
            <p:nvPr/>
          </p:nvGrpSpPr>
          <p:grpSpPr bwMode="auto">
            <a:xfrm rot="-2446465">
              <a:off x="480" y="412"/>
              <a:ext cx="2160" cy="1240"/>
              <a:chOff x="1672" y="1824"/>
              <a:chExt cx="2160" cy="1240"/>
            </a:xfrm>
          </p:grpSpPr>
          <p:sp>
            <p:nvSpPr>
              <p:cNvPr id="95313" name="Line 12">
                <a:extLst>
                  <a:ext uri="{FF2B5EF4-FFF2-40B4-BE49-F238E27FC236}">
                    <a16:creationId xmlns:a16="http://schemas.microsoft.com/office/drawing/2014/main" id="{61BF42A4-7EFC-4C24-BC78-732BDB5A8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14" name="Line 13">
                <a:extLst>
                  <a:ext uri="{FF2B5EF4-FFF2-40B4-BE49-F238E27FC236}">
                    <a16:creationId xmlns:a16="http://schemas.microsoft.com/office/drawing/2014/main" id="{0EC65332-62A3-4254-9024-808E2BFC9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15" name="Line 14">
                <a:extLst>
                  <a:ext uri="{FF2B5EF4-FFF2-40B4-BE49-F238E27FC236}">
                    <a16:creationId xmlns:a16="http://schemas.microsoft.com/office/drawing/2014/main" id="{6A566176-96EF-4217-97D1-8214B961A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B4FA7154-C30C-46D2-A061-94639BBA02FF}"/>
              </a:ext>
            </a:extLst>
          </p:cNvPr>
          <p:cNvGrpSpPr>
            <a:grpSpLocks/>
          </p:cNvGrpSpPr>
          <p:nvPr/>
        </p:nvGrpSpPr>
        <p:grpSpPr bwMode="auto">
          <a:xfrm rot="8407511">
            <a:off x="2024063" y="1262063"/>
            <a:ext cx="804862" cy="1522412"/>
            <a:chOff x="1968" y="2304"/>
            <a:chExt cx="507" cy="959"/>
          </a:xfrm>
        </p:grpSpPr>
        <p:grpSp>
          <p:nvGrpSpPr>
            <p:cNvPr id="95301" name="Group 39">
              <a:extLst>
                <a:ext uri="{FF2B5EF4-FFF2-40B4-BE49-F238E27FC236}">
                  <a16:creationId xmlns:a16="http://schemas.microsoft.com/office/drawing/2014/main" id="{9541766D-3021-4BAF-B591-586796843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5306" name="Line 40">
                <a:extLst>
                  <a:ext uri="{FF2B5EF4-FFF2-40B4-BE49-F238E27FC236}">
                    <a16:creationId xmlns:a16="http://schemas.microsoft.com/office/drawing/2014/main" id="{6AE5EF78-7128-47DB-AD5B-B3630B918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307" name="Line 41">
                <a:extLst>
                  <a:ext uri="{FF2B5EF4-FFF2-40B4-BE49-F238E27FC236}">
                    <a16:creationId xmlns:a16="http://schemas.microsoft.com/office/drawing/2014/main" id="{81F97ECD-156D-425A-AE51-24AEBC5B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308" name="Line 42">
                <a:extLst>
                  <a:ext uri="{FF2B5EF4-FFF2-40B4-BE49-F238E27FC236}">
                    <a16:creationId xmlns:a16="http://schemas.microsoft.com/office/drawing/2014/main" id="{F49FEE8B-83DC-4C32-8DF4-CA2E1E16E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5302" name="Group 43">
              <a:extLst>
                <a:ext uri="{FF2B5EF4-FFF2-40B4-BE49-F238E27FC236}">
                  <a16:creationId xmlns:a16="http://schemas.microsoft.com/office/drawing/2014/main" id="{41FE234E-1117-42A7-95C5-0B06CAE8C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5303" name="Line 44">
                <a:extLst>
                  <a:ext uri="{FF2B5EF4-FFF2-40B4-BE49-F238E27FC236}">
                    <a16:creationId xmlns:a16="http://schemas.microsoft.com/office/drawing/2014/main" id="{8F49F853-2155-4AF4-A25C-1C0C34A78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304" name="Line 45">
                <a:extLst>
                  <a:ext uri="{FF2B5EF4-FFF2-40B4-BE49-F238E27FC236}">
                    <a16:creationId xmlns:a16="http://schemas.microsoft.com/office/drawing/2014/main" id="{F40FE93E-4323-4604-A79C-D085FF8C8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305" name="Line 46">
                <a:extLst>
                  <a:ext uri="{FF2B5EF4-FFF2-40B4-BE49-F238E27FC236}">
                    <a16:creationId xmlns:a16="http://schemas.microsoft.com/office/drawing/2014/main" id="{2BADCD85-C64D-4454-A08E-7EE41E833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7D939841-DA83-4859-9769-D5AA296F3C53}"/>
              </a:ext>
            </a:extLst>
          </p:cNvPr>
          <p:cNvGrpSpPr>
            <a:grpSpLocks/>
          </p:cNvGrpSpPr>
          <p:nvPr/>
        </p:nvGrpSpPr>
        <p:grpSpPr bwMode="auto">
          <a:xfrm rot="3801689">
            <a:off x="7426326" y="2827337"/>
            <a:ext cx="804862" cy="1522413"/>
            <a:chOff x="1968" y="2304"/>
            <a:chExt cx="507" cy="959"/>
          </a:xfrm>
        </p:grpSpPr>
        <p:grpSp>
          <p:nvGrpSpPr>
            <p:cNvPr id="95293" name="Group 48">
              <a:extLst>
                <a:ext uri="{FF2B5EF4-FFF2-40B4-BE49-F238E27FC236}">
                  <a16:creationId xmlns:a16="http://schemas.microsoft.com/office/drawing/2014/main" id="{5833396A-7E1A-4CE9-99BE-8EEAFC772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5298" name="Line 49">
                <a:extLst>
                  <a:ext uri="{FF2B5EF4-FFF2-40B4-BE49-F238E27FC236}">
                    <a16:creationId xmlns:a16="http://schemas.microsoft.com/office/drawing/2014/main" id="{58C24457-4FBD-42F4-8116-1C9F806DE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99" name="Line 50">
                <a:extLst>
                  <a:ext uri="{FF2B5EF4-FFF2-40B4-BE49-F238E27FC236}">
                    <a16:creationId xmlns:a16="http://schemas.microsoft.com/office/drawing/2014/main" id="{D0ACA185-1497-4D8C-A637-FC4CFE2B8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300" name="Line 51">
                <a:extLst>
                  <a:ext uri="{FF2B5EF4-FFF2-40B4-BE49-F238E27FC236}">
                    <a16:creationId xmlns:a16="http://schemas.microsoft.com/office/drawing/2014/main" id="{391F3B15-A1ED-462D-B9E4-72CCD488B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5294" name="Group 52">
              <a:extLst>
                <a:ext uri="{FF2B5EF4-FFF2-40B4-BE49-F238E27FC236}">
                  <a16:creationId xmlns:a16="http://schemas.microsoft.com/office/drawing/2014/main" id="{C5F6C3EE-F565-4852-A128-FF6344413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5295" name="Line 53">
                <a:extLst>
                  <a:ext uri="{FF2B5EF4-FFF2-40B4-BE49-F238E27FC236}">
                    <a16:creationId xmlns:a16="http://schemas.microsoft.com/office/drawing/2014/main" id="{A37D12F9-AD14-4052-9A11-DD9CE6BAD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96" name="Line 54">
                <a:extLst>
                  <a:ext uri="{FF2B5EF4-FFF2-40B4-BE49-F238E27FC236}">
                    <a16:creationId xmlns:a16="http://schemas.microsoft.com/office/drawing/2014/main" id="{98CCCF2E-AD17-4FBC-874C-B90E6FAD3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97" name="Line 55">
                <a:extLst>
                  <a:ext uri="{FF2B5EF4-FFF2-40B4-BE49-F238E27FC236}">
                    <a16:creationId xmlns:a16="http://schemas.microsoft.com/office/drawing/2014/main" id="{1D74A124-04A3-4BFB-814E-4DD60A3C8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95238" name="Group 81">
            <a:extLst>
              <a:ext uri="{FF2B5EF4-FFF2-40B4-BE49-F238E27FC236}">
                <a16:creationId xmlns:a16="http://schemas.microsoft.com/office/drawing/2014/main" id="{DC87DCBB-9E17-4C49-ACB4-49BAE323278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581400"/>
            <a:ext cx="3124200" cy="3124200"/>
            <a:chOff x="0" y="2016"/>
            <a:chExt cx="1968" cy="1968"/>
          </a:xfrm>
        </p:grpSpPr>
        <p:sp>
          <p:nvSpPr>
            <p:cNvPr id="95289" name="Text Box 15">
              <a:extLst>
                <a:ext uri="{FF2B5EF4-FFF2-40B4-BE49-F238E27FC236}">
                  <a16:creationId xmlns:a16="http://schemas.microsoft.com/office/drawing/2014/main" id="{AE0AC477-DC4C-4806-BD39-01E6447F5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016"/>
              <a:ext cx="288" cy="288"/>
            </a:xfrm>
            <a:prstGeom prst="rect">
              <a:avLst/>
            </a:prstGeom>
            <a:noFill/>
            <a:ln w="2857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95290" name="Text Box 16">
              <a:extLst>
                <a:ext uri="{FF2B5EF4-FFF2-40B4-BE49-F238E27FC236}">
                  <a16:creationId xmlns:a16="http://schemas.microsoft.com/office/drawing/2014/main" id="{74DA569B-2DFE-4674-8E9C-60B8776CD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696"/>
              <a:ext cx="240" cy="288"/>
            </a:xfrm>
            <a:prstGeom prst="rect">
              <a:avLst/>
            </a:prstGeom>
            <a:noFill/>
            <a:ln w="2857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95291" name="Text Box 19">
              <a:extLst>
                <a:ext uri="{FF2B5EF4-FFF2-40B4-BE49-F238E27FC236}">
                  <a16:creationId xmlns:a16="http://schemas.microsoft.com/office/drawing/2014/main" id="{D8C44C65-1F2B-4651-ABA5-18BBD39F5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16"/>
              <a:ext cx="240" cy="288"/>
            </a:xfrm>
            <a:prstGeom prst="rect">
              <a:avLst/>
            </a:prstGeom>
            <a:noFill/>
            <a:ln w="2857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5292" name="AutoShape 56">
              <a:extLst>
                <a:ext uri="{FF2B5EF4-FFF2-40B4-BE49-F238E27FC236}">
                  <a16:creationId xmlns:a16="http://schemas.microsoft.com/office/drawing/2014/main" id="{EC9392B8-D055-43FA-B4AE-D1F403AD9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78904">
              <a:off x="384" y="2352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62">
            <a:extLst>
              <a:ext uri="{FF2B5EF4-FFF2-40B4-BE49-F238E27FC236}">
                <a16:creationId xmlns:a16="http://schemas.microsoft.com/office/drawing/2014/main" id="{325C9B8E-10C0-4BA9-A189-26B18B2C9409}"/>
              </a:ext>
            </a:extLst>
          </p:cNvPr>
          <p:cNvGrpSpPr>
            <a:grpSpLocks/>
          </p:cNvGrpSpPr>
          <p:nvPr/>
        </p:nvGrpSpPr>
        <p:grpSpPr bwMode="auto">
          <a:xfrm rot="-1008112">
            <a:off x="2090738" y="4191000"/>
            <a:ext cx="804862" cy="1522413"/>
            <a:chOff x="1968" y="2304"/>
            <a:chExt cx="507" cy="959"/>
          </a:xfrm>
        </p:grpSpPr>
        <p:grpSp>
          <p:nvGrpSpPr>
            <p:cNvPr id="95281" name="Group 63">
              <a:extLst>
                <a:ext uri="{FF2B5EF4-FFF2-40B4-BE49-F238E27FC236}">
                  <a16:creationId xmlns:a16="http://schemas.microsoft.com/office/drawing/2014/main" id="{0225187F-90FE-46C3-BE68-9817E49A5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5286" name="Line 64">
                <a:extLst>
                  <a:ext uri="{FF2B5EF4-FFF2-40B4-BE49-F238E27FC236}">
                    <a16:creationId xmlns:a16="http://schemas.microsoft.com/office/drawing/2014/main" id="{DA02151E-7D79-49E6-AF88-DA11CDBFC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87" name="Line 65">
                <a:extLst>
                  <a:ext uri="{FF2B5EF4-FFF2-40B4-BE49-F238E27FC236}">
                    <a16:creationId xmlns:a16="http://schemas.microsoft.com/office/drawing/2014/main" id="{472AF453-6A66-4D03-B174-E30EDC91B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88" name="Line 66">
                <a:extLst>
                  <a:ext uri="{FF2B5EF4-FFF2-40B4-BE49-F238E27FC236}">
                    <a16:creationId xmlns:a16="http://schemas.microsoft.com/office/drawing/2014/main" id="{E9548241-7F14-4297-A47B-7443A7152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5282" name="Group 67">
              <a:extLst>
                <a:ext uri="{FF2B5EF4-FFF2-40B4-BE49-F238E27FC236}">
                  <a16:creationId xmlns:a16="http://schemas.microsoft.com/office/drawing/2014/main" id="{1108110F-4483-4C18-AE86-506F7D553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5283" name="Line 68">
                <a:extLst>
                  <a:ext uri="{FF2B5EF4-FFF2-40B4-BE49-F238E27FC236}">
                    <a16:creationId xmlns:a16="http://schemas.microsoft.com/office/drawing/2014/main" id="{3E26091D-6EAC-41E2-89A1-4E2C827EF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84" name="Line 69">
                <a:extLst>
                  <a:ext uri="{FF2B5EF4-FFF2-40B4-BE49-F238E27FC236}">
                    <a16:creationId xmlns:a16="http://schemas.microsoft.com/office/drawing/2014/main" id="{035D9EC0-BD45-4A2B-B18F-2CE5CEE59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85" name="Line 70">
                <a:extLst>
                  <a:ext uri="{FF2B5EF4-FFF2-40B4-BE49-F238E27FC236}">
                    <a16:creationId xmlns:a16="http://schemas.microsoft.com/office/drawing/2014/main" id="{DBE50E22-FADC-47BB-9151-99C0CFB25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95240" name="Group 85">
            <a:extLst>
              <a:ext uri="{FF2B5EF4-FFF2-40B4-BE49-F238E27FC236}">
                <a16:creationId xmlns:a16="http://schemas.microsoft.com/office/drawing/2014/main" id="{350C12A2-6C73-4B82-9E56-ADF564667A49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590800"/>
            <a:ext cx="3200400" cy="3124200"/>
            <a:chOff x="1968" y="1632"/>
            <a:chExt cx="2016" cy="1968"/>
          </a:xfrm>
        </p:grpSpPr>
        <p:sp>
          <p:nvSpPr>
            <p:cNvPr id="95277" name="Text Box 20">
              <a:extLst>
                <a:ext uri="{FF2B5EF4-FFF2-40B4-BE49-F238E27FC236}">
                  <a16:creationId xmlns:a16="http://schemas.microsoft.com/office/drawing/2014/main" id="{52CBA5BD-4944-4D1A-BF72-94CEC7630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632"/>
              <a:ext cx="240" cy="288"/>
            </a:xfrm>
            <a:prstGeom prst="rect">
              <a:avLst/>
            </a:prstGeom>
            <a:noFill/>
            <a:ln w="2857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5278" name="Text Box 21">
              <a:extLst>
                <a:ext uri="{FF2B5EF4-FFF2-40B4-BE49-F238E27FC236}">
                  <a16:creationId xmlns:a16="http://schemas.microsoft.com/office/drawing/2014/main" id="{B27305E3-5A8B-432E-8479-61231ACC4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728"/>
              <a:ext cx="288" cy="288"/>
            </a:xfrm>
            <a:prstGeom prst="rect">
              <a:avLst/>
            </a:prstGeom>
            <a:noFill/>
            <a:ln w="2857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95279" name="Text Box 24">
              <a:extLst>
                <a:ext uri="{FF2B5EF4-FFF2-40B4-BE49-F238E27FC236}">
                  <a16:creationId xmlns:a16="http://schemas.microsoft.com/office/drawing/2014/main" id="{A264D37C-9990-48FA-A00B-D012CC829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312"/>
              <a:ext cx="240" cy="288"/>
            </a:xfrm>
            <a:prstGeom prst="rect">
              <a:avLst/>
            </a:prstGeom>
            <a:noFill/>
            <a:ln w="2857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5280" name="AutoShape 71">
              <a:extLst>
                <a:ext uri="{FF2B5EF4-FFF2-40B4-BE49-F238E27FC236}">
                  <a16:creationId xmlns:a16="http://schemas.microsoft.com/office/drawing/2014/main" id="{57F687CD-60D0-4C3F-B933-3CA0E690E7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56" y="1920"/>
              <a:ext cx="1488" cy="1344"/>
            </a:xfrm>
            <a:prstGeom prst="rtTriangl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Group 72">
            <a:extLst>
              <a:ext uri="{FF2B5EF4-FFF2-40B4-BE49-F238E27FC236}">
                <a16:creationId xmlns:a16="http://schemas.microsoft.com/office/drawing/2014/main" id="{BE4B8292-435C-40D1-9761-8BD32FC1219B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3027363"/>
            <a:ext cx="804862" cy="1522412"/>
            <a:chOff x="1968" y="2304"/>
            <a:chExt cx="507" cy="959"/>
          </a:xfrm>
        </p:grpSpPr>
        <p:grpSp>
          <p:nvGrpSpPr>
            <p:cNvPr id="95269" name="Group 73">
              <a:extLst>
                <a:ext uri="{FF2B5EF4-FFF2-40B4-BE49-F238E27FC236}">
                  <a16:creationId xmlns:a16="http://schemas.microsoft.com/office/drawing/2014/main" id="{7131D4F1-2D69-41A5-957A-0318BA1BB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5274" name="Line 74">
                <a:extLst>
                  <a:ext uri="{FF2B5EF4-FFF2-40B4-BE49-F238E27FC236}">
                    <a16:creationId xmlns:a16="http://schemas.microsoft.com/office/drawing/2014/main" id="{E5B82D52-AC58-4653-B221-2A848A0C7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75" name="Line 75">
                <a:extLst>
                  <a:ext uri="{FF2B5EF4-FFF2-40B4-BE49-F238E27FC236}">
                    <a16:creationId xmlns:a16="http://schemas.microsoft.com/office/drawing/2014/main" id="{90ECF615-18FA-4D3A-90B5-8384712B3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76" name="Line 76">
                <a:extLst>
                  <a:ext uri="{FF2B5EF4-FFF2-40B4-BE49-F238E27FC236}">
                    <a16:creationId xmlns:a16="http://schemas.microsoft.com/office/drawing/2014/main" id="{9EB0ADA9-7C60-4FFA-8EAC-93BB8EC3B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5270" name="Group 77">
              <a:extLst>
                <a:ext uri="{FF2B5EF4-FFF2-40B4-BE49-F238E27FC236}">
                  <a16:creationId xmlns:a16="http://schemas.microsoft.com/office/drawing/2014/main" id="{9DE5CDC0-D22B-49D1-B86E-5A165AAB4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5271" name="Line 78">
                <a:extLst>
                  <a:ext uri="{FF2B5EF4-FFF2-40B4-BE49-F238E27FC236}">
                    <a16:creationId xmlns:a16="http://schemas.microsoft.com/office/drawing/2014/main" id="{B922CC44-A6E1-42CF-9813-0DD17F7B4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72" name="Line 79">
                <a:extLst>
                  <a:ext uri="{FF2B5EF4-FFF2-40B4-BE49-F238E27FC236}">
                    <a16:creationId xmlns:a16="http://schemas.microsoft.com/office/drawing/2014/main" id="{DE70E319-214C-4C7D-AD80-D83B41917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73" name="Line 80">
                <a:extLst>
                  <a:ext uri="{FF2B5EF4-FFF2-40B4-BE49-F238E27FC236}">
                    <a16:creationId xmlns:a16="http://schemas.microsoft.com/office/drawing/2014/main" id="{2D54E3AC-0B76-4C88-B41D-0FEB15967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95242" name="Group 86">
            <a:extLst>
              <a:ext uri="{FF2B5EF4-FFF2-40B4-BE49-F238E27FC236}">
                <a16:creationId xmlns:a16="http://schemas.microsoft.com/office/drawing/2014/main" id="{F0D1C8A4-65FB-4ECD-9A9F-3A53AD065417}"/>
              </a:ext>
            </a:extLst>
          </p:cNvPr>
          <p:cNvGrpSpPr>
            <a:grpSpLocks/>
          </p:cNvGrpSpPr>
          <p:nvPr/>
        </p:nvGrpSpPr>
        <p:grpSpPr bwMode="auto">
          <a:xfrm>
            <a:off x="6186488" y="1371600"/>
            <a:ext cx="2881312" cy="4343400"/>
            <a:chOff x="3897" y="864"/>
            <a:chExt cx="1815" cy="2736"/>
          </a:xfrm>
        </p:grpSpPr>
        <p:sp>
          <p:nvSpPr>
            <p:cNvPr id="95262" name="Text Box 22">
              <a:extLst>
                <a:ext uri="{FF2B5EF4-FFF2-40B4-BE49-F238E27FC236}">
                  <a16:creationId xmlns:a16="http://schemas.microsoft.com/office/drawing/2014/main" id="{D4EA71B1-7EC1-4D71-A326-7E0A94814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312"/>
              <a:ext cx="240" cy="288"/>
            </a:xfrm>
            <a:prstGeom prst="rect">
              <a:avLst/>
            </a:prstGeom>
            <a:noFill/>
            <a:ln w="2857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95263" name="Text Box 23">
              <a:extLst>
                <a:ext uri="{FF2B5EF4-FFF2-40B4-BE49-F238E27FC236}">
                  <a16:creationId xmlns:a16="http://schemas.microsoft.com/office/drawing/2014/main" id="{C80544C3-5181-4D08-AB03-D152A9E20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864"/>
              <a:ext cx="240" cy="288"/>
            </a:xfrm>
            <a:prstGeom prst="rect">
              <a:avLst/>
            </a:prstGeom>
            <a:noFill/>
            <a:ln w="2857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grpSp>
          <p:nvGrpSpPr>
            <p:cNvPr id="95264" name="Group 58">
              <a:extLst>
                <a:ext uri="{FF2B5EF4-FFF2-40B4-BE49-F238E27FC236}">
                  <a16:creationId xmlns:a16="http://schemas.microsoft.com/office/drawing/2014/main" id="{1358A656-9F22-49F6-8F80-3E0A41C86D98}"/>
                </a:ext>
              </a:extLst>
            </p:cNvPr>
            <p:cNvGrpSpPr>
              <a:grpSpLocks/>
            </p:cNvGrpSpPr>
            <p:nvPr/>
          </p:nvGrpSpPr>
          <p:grpSpPr bwMode="auto">
            <a:xfrm rot="-6999514">
              <a:off x="3773" y="1564"/>
              <a:ext cx="1728" cy="1479"/>
              <a:chOff x="1672" y="1824"/>
              <a:chExt cx="2160" cy="1240"/>
            </a:xfrm>
          </p:grpSpPr>
          <p:sp>
            <p:nvSpPr>
              <p:cNvPr id="95266" name="Line 59">
                <a:extLst>
                  <a:ext uri="{FF2B5EF4-FFF2-40B4-BE49-F238E27FC236}">
                    <a16:creationId xmlns:a16="http://schemas.microsoft.com/office/drawing/2014/main" id="{043A43C8-61E8-48DD-9FF8-47D0347E0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7" name="Line 60">
                <a:extLst>
                  <a:ext uri="{FF2B5EF4-FFF2-40B4-BE49-F238E27FC236}">
                    <a16:creationId xmlns:a16="http://schemas.microsoft.com/office/drawing/2014/main" id="{A6219EF8-719F-46E8-975D-3B34A4792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8" name="Line 61">
                <a:extLst>
                  <a:ext uri="{FF2B5EF4-FFF2-40B4-BE49-F238E27FC236}">
                    <a16:creationId xmlns:a16="http://schemas.microsoft.com/office/drawing/2014/main" id="{43014996-4C21-4BD4-8C5D-BBEC53634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65" name="Text Box 84">
              <a:extLst>
                <a:ext uri="{FF2B5EF4-FFF2-40B4-BE49-F238E27FC236}">
                  <a16:creationId xmlns:a16="http://schemas.microsoft.com/office/drawing/2014/main" id="{175EC8A2-C76C-4A34-8F60-C71CC470B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" y="2160"/>
              <a:ext cx="240" cy="288"/>
            </a:xfrm>
            <a:prstGeom prst="rect">
              <a:avLst/>
            </a:prstGeom>
            <a:noFill/>
            <a:ln w="28575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20" name="Group 87">
            <a:extLst>
              <a:ext uri="{FF2B5EF4-FFF2-40B4-BE49-F238E27FC236}">
                <a16:creationId xmlns:a16="http://schemas.microsoft.com/office/drawing/2014/main" id="{60607FCD-632B-4855-86B5-7136F4D4148B}"/>
              </a:ext>
            </a:extLst>
          </p:cNvPr>
          <p:cNvGrpSpPr>
            <a:grpSpLocks/>
          </p:cNvGrpSpPr>
          <p:nvPr/>
        </p:nvGrpSpPr>
        <p:grpSpPr bwMode="auto">
          <a:xfrm rot="-9922298">
            <a:off x="1198563" y="4373563"/>
            <a:ext cx="804862" cy="1522412"/>
            <a:chOff x="1968" y="2304"/>
            <a:chExt cx="507" cy="959"/>
          </a:xfrm>
        </p:grpSpPr>
        <p:grpSp>
          <p:nvGrpSpPr>
            <p:cNvPr id="95254" name="Group 88">
              <a:extLst>
                <a:ext uri="{FF2B5EF4-FFF2-40B4-BE49-F238E27FC236}">
                  <a16:creationId xmlns:a16="http://schemas.microsoft.com/office/drawing/2014/main" id="{A130C85D-0BBD-450C-BA31-35EEB05D1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5259" name="Line 89">
                <a:extLst>
                  <a:ext uri="{FF2B5EF4-FFF2-40B4-BE49-F238E27FC236}">
                    <a16:creationId xmlns:a16="http://schemas.microsoft.com/office/drawing/2014/main" id="{471D4E6B-978F-42D7-A81C-E9413588E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60" name="Line 90">
                <a:extLst>
                  <a:ext uri="{FF2B5EF4-FFF2-40B4-BE49-F238E27FC236}">
                    <a16:creationId xmlns:a16="http://schemas.microsoft.com/office/drawing/2014/main" id="{D6353D88-4F76-464F-9111-391AE91AE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61" name="Line 91">
                <a:extLst>
                  <a:ext uri="{FF2B5EF4-FFF2-40B4-BE49-F238E27FC236}">
                    <a16:creationId xmlns:a16="http://schemas.microsoft.com/office/drawing/2014/main" id="{C9DC861C-7873-4C7C-8552-0B67CD9E0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5255" name="Group 92">
              <a:extLst>
                <a:ext uri="{FF2B5EF4-FFF2-40B4-BE49-F238E27FC236}">
                  <a16:creationId xmlns:a16="http://schemas.microsoft.com/office/drawing/2014/main" id="{7F9BBD2F-08BA-4463-909D-E7F8F2250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5256" name="Line 93">
                <a:extLst>
                  <a:ext uri="{FF2B5EF4-FFF2-40B4-BE49-F238E27FC236}">
                    <a16:creationId xmlns:a16="http://schemas.microsoft.com/office/drawing/2014/main" id="{867DB8DD-7613-4096-874E-9EF9A1FFF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57" name="Line 94">
                <a:extLst>
                  <a:ext uri="{FF2B5EF4-FFF2-40B4-BE49-F238E27FC236}">
                    <a16:creationId xmlns:a16="http://schemas.microsoft.com/office/drawing/2014/main" id="{2626FAE3-BAD7-4CFB-9EC8-EA64A2B99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58" name="Line 95">
                <a:extLst>
                  <a:ext uri="{FF2B5EF4-FFF2-40B4-BE49-F238E27FC236}">
                    <a16:creationId xmlns:a16="http://schemas.microsoft.com/office/drawing/2014/main" id="{6921ADC2-EBA4-45C6-841A-0C0376BFA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96">
            <a:extLst>
              <a:ext uri="{FF2B5EF4-FFF2-40B4-BE49-F238E27FC236}">
                <a16:creationId xmlns:a16="http://schemas.microsoft.com/office/drawing/2014/main" id="{635B8C01-294E-4812-8A4D-4FF61BFFCB3C}"/>
              </a:ext>
            </a:extLst>
          </p:cNvPr>
          <p:cNvGrpSpPr>
            <a:grpSpLocks/>
          </p:cNvGrpSpPr>
          <p:nvPr/>
        </p:nvGrpSpPr>
        <p:grpSpPr bwMode="auto">
          <a:xfrm rot="6240290">
            <a:off x="2341563" y="4989513"/>
            <a:ext cx="804862" cy="1522412"/>
            <a:chOff x="1968" y="2304"/>
            <a:chExt cx="507" cy="959"/>
          </a:xfrm>
        </p:grpSpPr>
        <p:grpSp>
          <p:nvGrpSpPr>
            <p:cNvPr id="95246" name="Group 97">
              <a:extLst>
                <a:ext uri="{FF2B5EF4-FFF2-40B4-BE49-F238E27FC236}">
                  <a16:creationId xmlns:a16="http://schemas.microsoft.com/office/drawing/2014/main" id="{0FC40496-DA10-4AD8-B6C4-1C935F079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5251" name="Line 98">
                <a:extLst>
                  <a:ext uri="{FF2B5EF4-FFF2-40B4-BE49-F238E27FC236}">
                    <a16:creationId xmlns:a16="http://schemas.microsoft.com/office/drawing/2014/main" id="{736C2931-5D0A-4692-AC06-C8DD361FF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52" name="Line 99">
                <a:extLst>
                  <a:ext uri="{FF2B5EF4-FFF2-40B4-BE49-F238E27FC236}">
                    <a16:creationId xmlns:a16="http://schemas.microsoft.com/office/drawing/2014/main" id="{E2E18308-BECF-46F8-B277-D51213D78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53" name="Line 100">
                <a:extLst>
                  <a:ext uri="{FF2B5EF4-FFF2-40B4-BE49-F238E27FC236}">
                    <a16:creationId xmlns:a16="http://schemas.microsoft.com/office/drawing/2014/main" id="{1EFBC285-E341-4254-8203-FBC54F6FC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5247" name="Group 101">
              <a:extLst>
                <a:ext uri="{FF2B5EF4-FFF2-40B4-BE49-F238E27FC236}">
                  <a16:creationId xmlns:a16="http://schemas.microsoft.com/office/drawing/2014/main" id="{5BBCA5EF-3115-42CA-9728-8E5891FF6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5248" name="Line 102">
                <a:extLst>
                  <a:ext uri="{FF2B5EF4-FFF2-40B4-BE49-F238E27FC236}">
                    <a16:creationId xmlns:a16="http://schemas.microsoft.com/office/drawing/2014/main" id="{0EBE08CB-2DAA-4FB9-804B-77A22B133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49" name="Line 103">
                <a:extLst>
                  <a:ext uri="{FF2B5EF4-FFF2-40B4-BE49-F238E27FC236}">
                    <a16:creationId xmlns:a16="http://schemas.microsoft.com/office/drawing/2014/main" id="{DC563EEF-36CC-4CB4-9458-E8341F153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5250" name="Line 104">
                <a:extLst>
                  <a:ext uri="{FF2B5EF4-FFF2-40B4-BE49-F238E27FC236}">
                    <a16:creationId xmlns:a16="http://schemas.microsoft.com/office/drawing/2014/main" id="{2F8B5C6D-6C26-47E1-A42D-EE46C531E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sp>
        <p:nvSpPr>
          <p:cNvPr id="95245" name="Rectangle 36">
            <a:extLst>
              <a:ext uri="{FF2B5EF4-FFF2-40B4-BE49-F238E27FC236}">
                <a16:creationId xmlns:a16="http://schemas.microsoft.com/office/drawing/2014/main" id="{2BE3BF66-9C50-4F02-B510-C9859553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AutoShape 8">
            <a:extLst>
              <a:ext uri="{FF2B5EF4-FFF2-40B4-BE49-F238E27FC236}">
                <a16:creationId xmlns:a16="http://schemas.microsoft.com/office/drawing/2014/main" id="{1DA79868-59BD-49DB-80A4-3087DB196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5375"/>
            <a:ext cx="3352800" cy="2293938"/>
          </a:xfrm>
          <a:prstGeom prst="triangle">
            <a:avLst>
              <a:gd name="adj" fmla="val 25282"/>
            </a:avLst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vi-VN" sz="2400" dirty="0">
              <a:solidFill>
                <a:srgbClr val="1F497D"/>
              </a:solidFill>
              <a:latin typeface=".VnArial" pitchFamily="34" charset="0"/>
            </a:endParaRPr>
          </a:p>
        </p:txBody>
      </p:sp>
      <p:sp>
        <p:nvSpPr>
          <p:cNvPr id="70670" name="Line 14">
            <a:extLst>
              <a:ext uri="{FF2B5EF4-FFF2-40B4-BE49-F238E27FC236}">
                <a16:creationId xmlns:a16="http://schemas.microsoft.com/office/drawing/2014/main" id="{0D2C936B-C06E-4C32-BCF1-CEC2C208F1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7513" y="4654550"/>
            <a:ext cx="3382962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BB437D28-E4B3-45FE-9D96-725C3EF52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29263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C961413F-B65F-4DF6-9357-DCD9ED34F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88" y="2405063"/>
            <a:ext cx="14287" cy="2239962"/>
          </a:xfrm>
          <a:prstGeom prst="line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bIns="13716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DB0FBD16-1051-4A88-8FB5-E4FDC526FF4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29400" y="1952625"/>
            <a:ext cx="1643063" cy="2817813"/>
            <a:chOff x="1968" y="2304"/>
            <a:chExt cx="507" cy="959"/>
          </a:xfrm>
        </p:grpSpPr>
        <p:grpSp>
          <p:nvGrpSpPr>
            <p:cNvPr id="96276" name="Group 18">
              <a:extLst>
                <a:ext uri="{FF2B5EF4-FFF2-40B4-BE49-F238E27FC236}">
                  <a16:creationId xmlns:a16="http://schemas.microsoft.com/office/drawing/2014/main" id="{7EF5BC2B-8C32-43CC-8808-2E650A67F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96281" name="Line 19">
                <a:extLst>
                  <a:ext uri="{FF2B5EF4-FFF2-40B4-BE49-F238E27FC236}">
                    <a16:creationId xmlns:a16="http://schemas.microsoft.com/office/drawing/2014/main" id="{48C513AD-F950-46E2-94D8-BCBD95EB1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6282" name="Line 20">
                <a:extLst>
                  <a:ext uri="{FF2B5EF4-FFF2-40B4-BE49-F238E27FC236}">
                    <a16:creationId xmlns:a16="http://schemas.microsoft.com/office/drawing/2014/main" id="{A1109F85-862B-4F6E-B7B2-1784F5DFF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6283" name="Line 21">
                <a:extLst>
                  <a:ext uri="{FF2B5EF4-FFF2-40B4-BE49-F238E27FC236}">
                    <a16:creationId xmlns:a16="http://schemas.microsoft.com/office/drawing/2014/main" id="{1AA19D04-39F6-4734-8EAE-A36504846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96277" name="Group 22">
              <a:extLst>
                <a:ext uri="{FF2B5EF4-FFF2-40B4-BE49-F238E27FC236}">
                  <a16:creationId xmlns:a16="http://schemas.microsoft.com/office/drawing/2014/main" id="{5DA4087A-5F10-4CE0-B4E9-BDE39536C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96278" name="Line 23">
                <a:extLst>
                  <a:ext uri="{FF2B5EF4-FFF2-40B4-BE49-F238E27FC236}">
                    <a16:creationId xmlns:a16="http://schemas.microsoft.com/office/drawing/2014/main" id="{3EB441E1-2F54-4945-A20E-ECD07F1E0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6279" name="Line 24">
                <a:extLst>
                  <a:ext uri="{FF2B5EF4-FFF2-40B4-BE49-F238E27FC236}">
                    <a16:creationId xmlns:a16="http://schemas.microsoft.com/office/drawing/2014/main" id="{3E4127E9-B0D9-4F37-8E7B-54AD3EA98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96280" name="Line 25">
                <a:extLst>
                  <a:ext uri="{FF2B5EF4-FFF2-40B4-BE49-F238E27FC236}">
                    <a16:creationId xmlns:a16="http://schemas.microsoft.com/office/drawing/2014/main" id="{0EB96976-BA24-4883-BC2B-E8098216C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96263" name="Group 26">
            <a:extLst>
              <a:ext uri="{FF2B5EF4-FFF2-40B4-BE49-F238E27FC236}">
                <a16:creationId xmlns:a16="http://schemas.microsoft.com/office/drawing/2014/main" id="{DD65981E-52D6-4CD5-9BE7-FA6986B823A4}"/>
              </a:ext>
            </a:extLst>
          </p:cNvPr>
          <p:cNvGrpSpPr>
            <a:grpSpLocks/>
          </p:cNvGrpSpPr>
          <p:nvPr/>
        </p:nvGrpSpPr>
        <p:grpSpPr bwMode="auto">
          <a:xfrm>
            <a:off x="3871913" y="4843463"/>
            <a:ext cx="228600" cy="228600"/>
            <a:chOff x="4128" y="2841"/>
            <a:chExt cx="144" cy="144"/>
          </a:xfrm>
        </p:grpSpPr>
        <p:sp>
          <p:nvSpPr>
            <p:cNvPr id="96274" name="Line 27">
              <a:extLst>
                <a:ext uri="{FF2B5EF4-FFF2-40B4-BE49-F238E27FC236}">
                  <a16:creationId xmlns:a16="http://schemas.microsoft.com/office/drawing/2014/main" id="{4767BD8F-D941-47BE-84EC-8027A7FE8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Line 28">
              <a:extLst>
                <a:ext uri="{FF2B5EF4-FFF2-40B4-BE49-F238E27FC236}">
                  <a16:creationId xmlns:a16="http://schemas.microsoft.com/office/drawing/2014/main" id="{A981D6E7-96F8-4F26-8886-BE9284D97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102D6916-FE0B-4EC7-8CBA-C9FC36105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648200"/>
            <a:ext cx="407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1F497D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7CC18A7E-643A-4CA8-AD7D-F1655F0A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534025"/>
            <a:ext cx="611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 </a:t>
            </a:r>
            <a:r>
              <a:rPr lang="en-US" altLang="en-US" sz="3200" b="1" dirty="0" err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200" b="1" dirty="0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sp>
        <p:nvSpPr>
          <p:cNvPr id="96266" name="TextBox 27">
            <a:extLst>
              <a:ext uri="{FF2B5EF4-FFF2-40B4-BE49-F238E27FC236}">
                <a16:creationId xmlns:a16="http://schemas.microsoft.com/office/drawing/2014/main" id="{F407CC6B-7213-494F-9740-1CB05E40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8288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6267" name="Rectangle 28">
            <a:extLst>
              <a:ext uri="{FF2B5EF4-FFF2-40B4-BE49-F238E27FC236}">
                <a16:creationId xmlns:a16="http://schemas.microsoft.com/office/drawing/2014/main" id="{252ABE1B-70CA-4DFC-8A6E-56D7AE014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6268" name="Rectangle 29">
            <a:extLst>
              <a:ext uri="{FF2B5EF4-FFF2-40B4-BE49-F238E27FC236}">
                <a16:creationId xmlns:a16="http://schemas.microsoft.com/office/drawing/2014/main" id="{94EB9FC7-58B0-4CFD-B00B-B3142E66D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5720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2F23DFE1-5573-4656-A159-50BD78F6FB5D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4419600"/>
            <a:ext cx="228600" cy="228600"/>
            <a:chOff x="3838136" y="4876800"/>
            <a:chExt cx="228600" cy="228600"/>
          </a:xfrm>
        </p:grpSpPr>
        <p:sp>
          <p:nvSpPr>
            <p:cNvPr id="24" name="Line 27">
              <a:extLst>
                <a:ext uri="{FF2B5EF4-FFF2-40B4-BE49-F238E27FC236}">
                  <a16:creationId xmlns:a16="http://schemas.microsoft.com/office/drawing/2014/main" id="{314357D1-CCFA-4A37-833E-9F09F3B0C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136" y="4876800"/>
              <a:ext cx="228600" cy="0"/>
            </a:xfrm>
            <a:prstGeom prst="line">
              <a:avLst/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id="{1FD2D41A-BF55-4C5B-B85A-CA1479896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736" y="4876800"/>
              <a:ext cx="0" cy="228600"/>
            </a:xfrm>
            <a:prstGeom prst="line">
              <a:avLst/>
            </a:prstGeom>
            <a:ln w="28575"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6270" name="TextBox 26">
            <a:extLst>
              <a:ext uri="{FF2B5EF4-FFF2-40B4-BE49-F238E27FC236}">
                <a16:creationId xmlns:a16="http://schemas.microsoft.com/office/drawing/2014/main" id="{7BB1F326-4EB6-4E2D-B518-EB160E795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13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96271" name="TextBox 3">
            <a:extLst>
              <a:ext uri="{FF2B5EF4-FFF2-40B4-BE49-F238E27FC236}">
                <a16:creationId xmlns:a16="http://schemas.microsoft.com/office/drawing/2014/main" id="{E3CCB7F7-5852-4620-B61E-AF0D4F25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22400"/>
            <a:ext cx="3557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7030A0"/>
                </a:solidFill>
                <a:latin typeface="Calibri" panose="020F0502020204030204" pitchFamily="34" charset="0"/>
              </a:rPr>
              <a:t>Đáy và đường cao</a:t>
            </a:r>
            <a:endParaRPr lang="vi-VN" altLang="en-US" sz="32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6.29047E-7 L -0.30486 0.00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:a16="http://schemas.microsoft.com/office/drawing/2014/main" id="{077323A9-0BAE-45A4-B9F3-7FF774C1FD8E}"/>
              </a:ext>
            </a:extLst>
          </p:cNvPr>
          <p:cNvGrpSpPr>
            <a:grpSpLocks/>
          </p:cNvGrpSpPr>
          <p:nvPr/>
        </p:nvGrpSpPr>
        <p:grpSpPr bwMode="auto">
          <a:xfrm>
            <a:off x="3871913" y="4843463"/>
            <a:ext cx="228600" cy="228600"/>
            <a:chOff x="4128" y="2841"/>
            <a:chExt cx="144" cy="144"/>
          </a:xfrm>
        </p:grpSpPr>
        <p:sp>
          <p:nvSpPr>
            <p:cNvPr id="97297" name="Line 27">
              <a:extLst>
                <a:ext uri="{FF2B5EF4-FFF2-40B4-BE49-F238E27FC236}">
                  <a16:creationId xmlns:a16="http://schemas.microsoft.com/office/drawing/2014/main" id="{D4F10752-8E33-40CE-8AA1-1A7A147E1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8" name="Line 28">
              <a:extLst>
                <a:ext uri="{FF2B5EF4-FFF2-40B4-BE49-F238E27FC236}">
                  <a16:creationId xmlns:a16="http://schemas.microsoft.com/office/drawing/2014/main" id="{0FBBADD9-0F3B-4AB1-9CDB-D5EEA1175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3" name="Text Box 30">
            <a:extLst>
              <a:ext uri="{FF2B5EF4-FFF2-40B4-BE49-F238E27FC236}">
                <a16:creationId xmlns:a16="http://schemas.microsoft.com/office/drawing/2014/main" id="{CA8177BC-9DFB-44E3-A7AB-E48754AB0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 được gọi là đường cao vì thỏa mãn 2 điều kiện:</a:t>
            </a:r>
          </a:p>
        </p:txBody>
      </p:sp>
      <p:grpSp>
        <p:nvGrpSpPr>
          <p:cNvPr id="97284" name="Group 43">
            <a:extLst>
              <a:ext uri="{FF2B5EF4-FFF2-40B4-BE49-F238E27FC236}">
                <a16:creationId xmlns:a16="http://schemas.microsoft.com/office/drawing/2014/main" id="{F2A887B4-2805-4FEE-9A39-EC4CE77266C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143000"/>
            <a:ext cx="4114800" cy="3276600"/>
            <a:chOff x="2514600" y="1447800"/>
            <a:chExt cx="4114800" cy="3276600"/>
          </a:xfrm>
        </p:grpSpPr>
        <p:sp>
          <p:nvSpPr>
            <p:cNvPr id="97287" name="Rectangle 29">
              <a:extLst>
                <a:ext uri="{FF2B5EF4-FFF2-40B4-BE49-F238E27FC236}">
                  <a16:creationId xmlns:a16="http://schemas.microsoft.com/office/drawing/2014/main" id="{45F7DF20-7555-4602-926B-D4D98748E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170402"/>
              <a:ext cx="4074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bIns="1371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0000"/>
                  </a:solidFill>
                  <a:latin typeface=".VnTime" pitchFamily="34" charset="0"/>
                </a:rPr>
                <a:t>H</a:t>
              </a:r>
            </a:p>
          </p:txBody>
        </p:sp>
        <p:grpSp>
          <p:nvGrpSpPr>
            <p:cNvPr id="97288" name="Group 42">
              <a:extLst>
                <a:ext uri="{FF2B5EF4-FFF2-40B4-BE49-F238E27FC236}">
                  <a16:creationId xmlns:a16="http://schemas.microsoft.com/office/drawing/2014/main" id="{A0E4CF2A-72B2-475F-A168-5A4D81B2C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1447800"/>
              <a:ext cx="4114800" cy="3052465"/>
              <a:chOff x="2514600" y="2362200"/>
              <a:chExt cx="4114800" cy="3052465"/>
            </a:xfrm>
          </p:grpSpPr>
          <p:sp>
            <p:nvSpPr>
              <p:cNvPr id="14362" name="AutoShape 8">
                <a:extLst>
                  <a:ext uri="{FF2B5EF4-FFF2-40B4-BE49-F238E27FC236}">
                    <a16:creationId xmlns:a16="http://schemas.microsoft.com/office/drawing/2014/main" id="{5B56CF8E-4A62-4402-90C8-F098F5C75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0" y="2822575"/>
                <a:ext cx="3352800" cy="2293938"/>
              </a:xfrm>
              <a:prstGeom prst="triangle">
                <a:avLst>
                  <a:gd name="adj" fmla="val 25282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solidFill>
                    <a:prstClr val="black"/>
                  </a:solidFill>
                  <a:latin typeface=".VnArial" pitchFamily="34" charset="0"/>
                </a:endParaRPr>
              </a:p>
            </p:txBody>
          </p:sp>
          <p:sp>
            <p:nvSpPr>
              <p:cNvPr id="70672" name="Line 16">
                <a:extLst>
                  <a:ext uri="{FF2B5EF4-FFF2-40B4-BE49-F238E27FC236}">
                    <a16:creationId xmlns:a16="http://schemas.microsoft.com/office/drawing/2014/main" id="{D5686581-6DB9-4F43-BAA7-277A3FCFB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288" y="2847975"/>
                <a:ext cx="14287" cy="2239963"/>
              </a:xfrm>
              <a:prstGeom prst="line">
                <a:avLst/>
              </a:prstGeom>
              <a:ln>
                <a:solidFill>
                  <a:srgbClr val="00B0F0"/>
                </a:solidFill>
                <a:headEnd/>
                <a:tailEnd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bIns="137160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291" name="TextBox 29">
                <a:extLst>
                  <a:ext uri="{FF2B5EF4-FFF2-40B4-BE49-F238E27FC236}">
                    <a16:creationId xmlns:a16="http://schemas.microsoft.com/office/drawing/2014/main" id="{703BA881-9CFB-457B-ABB9-C9DB009FA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2362200"/>
                <a:ext cx="4074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7292" name="Rectangle 30">
                <a:extLst>
                  <a:ext uri="{FF2B5EF4-FFF2-40B4-BE49-F238E27FC236}">
                    <a16:creationId xmlns:a16="http://schemas.microsoft.com/office/drawing/2014/main" id="{CA9409AC-1112-4681-AB2C-275C33CBC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3898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97293" name="Rectangle 31">
                <a:extLst>
                  <a:ext uri="{FF2B5EF4-FFF2-40B4-BE49-F238E27FC236}">
                    <a16:creationId xmlns:a16="http://schemas.microsoft.com/office/drawing/2014/main" id="{B37EFFCF-A7A8-4CB4-BB13-A0C7A7A0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8022" y="495300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grpSp>
            <p:nvGrpSpPr>
              <p:cNvPr id="97294" name="Group 26">
                <a:extLst>
                  <a:ext uri="{FF2B5EF4-FFF2-40B4-BE49-F238E27FC236}">
                    <a16:creationId xmlns:a16="http://schemas.microsoft.com/office/drawing/2014/main" id="{8428D5C8-7583-44E4-882A-F4E3C6426A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8136" y="4876800"/>
                <a:ext cx="228600" cy="228600"/>
                <a:chOff x="4128" y="2841"/>
                <a:chExt cx="144" cy="144"/>
              </a:xfrm>
            </p:grpSpPr>
            <p:sp>
              <p:nvSpPr>
                <p:cNvPr id="41" name="Line 27">
                  <a:extLst>
                    <a:ext uri="{FF2B5EF4-FFF2-40B4-BE49-F238E27FC236}">
                      <a16:creationId xmlns:a16="http://schemas.microsoft.com/office/drawing/2014/main" id="{8852DD4C-71B9-4A7C-9A88-B4C8EBBA34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841"/>
                  <a:ext cx="144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28">
                  <a:extLst>
                    <a:ext uri="{FF2B5EF4-FFF2-40B4-BE49-F238E27FC236}">
                      <a16:creationId xmlns:a16="http://schemas.microsoft.com/office/drawing/2014/main" id="{656FEBA5-3763-452C-9915-B07CC6D57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2841"/>
                  <a:ext cx="0" cy="144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085004B-3227-4C9E-B212-B5520CD7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054600"/>
            <a:ext cx="762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AH là đoạn thẳng kẻ từ đỉnh xuống đáy đối diện (BC).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AH vuông góc với BC.</a:t>
            </a:r>
            <a:endParaRPr lang="en-US" altLang="en-US" sz="2400" b="1">
              <a:solidFill>
                <a:srgbClr val="3718EE"/>
              </a:solidFill>
            </a:endParaRPr>
          </a:p>
        </p:txBody>
      </p:sp>
      <p:sp>
        <p:nvSpPr>
          <p:cNvPr id="97286" name="TextBox 18">
            <a:extLst>
              <a:ext uri="{FF2B5EF4-FFF2-40B4-BE49-F238E27FC236}">
                <a16:creationId xmlns:a16="http://schemas.microsoft.com/office/drawing/2014/main" id="{2144725A-EAF2-4DAD-B6B8-2A63FFD92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13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Hình tam giác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6">
            <a:extLst>
              <a:ext uri="{FF2B5EF4-FFF2-40B4-BE49-F238E27FC236}">
                <a16:creationId xmlns:a16="http://schemas.microsoft.com/office/drawing/2014/main" id="{66E86FAD-5734-45EA-804B-DF43042D7EC3}"/>
              </a:ext>
            </a:extLst>
          </p:cNvPr>
          <p:cNvGrpSpPr>
            <a:grpSpLocks/>
          </p:cNvGrpSpPr>
          <p:nvPr/>
        </p:nvGrpSpPr>
        <p:grpSpPr bwMode="auto">
          <a:xfrm>
            <a:off x="3871913" y="4843463"/>
            <a:ext cx="228600" cy="228600"/>
            <a:chOff x="4128" y="2841"/>
            <a:chExt cx="144" cy="144"/>
          </a:xfrm>
        </p:grpSpPr>
        <p:sp>
          <p:nvSpPr>
            <p:cNvPr id="98323" name="Line 27">
              <a:extLst>
                <a:ext uri="{FF2B5EF4-FFF2-40B4-BE49-F238E27FC236}">
                  <a16:creationId xmlns:a16="http://schemas.microsoft.com/office/drawing/2014/main" id="{6189D94B-8D6B-42C8-9EAC-6C8FD8E7B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4" name="Line 28">
              <a:extLst>
                <a:ext uri="{FF2B5EF4-FFF2-40B4-BE49-F238E27FC236}">
                  <a16:creationId xmlns:a16="http://schemas.microsoft.com/office/drawing/2014/main" id="{38DE800C-1B03-4CF5-95B2-67FBDC73F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07" name="Group 43">
            <a:extLst>
              <a:ext uri="{FF2B5EF4-FFF2-40B4-BE49-F238E27FC236}">
                <a16:creationId xmlns:a16="http://schemas.microsoft.com/office/drawing/2014/main" id="{2606EF74-9B9B-454C-B146-CBAEF7E52C6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600200"/>
            <a:ext cx="4114800" cy="3276600"/>
            <a:chOff x="2514600" y="1447800"/>
            <a:chExt cx="4114800" cy="3276600"/>
          </a:xfrm>
        </p:grpSpPr>
        <p:sp>
          <p:nvSpPr>
            <p:cNvPr id="98313" name="Rectangle 29">
              <a:extLst>
                <a:ext uri="{FF2B5EF4-FFF2-40B4-BE49-F238E27FC236}">
                  <a16:creationId xmlns:a16="http://schemas.microsoft.com/office/drawing/2014/main" id="{C3C1A091-107F-4316-93B9-AAEE49164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170402"/>
              <a:ext cx="4074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bIns="1371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000000"/>
                  </a:solidFill>
                  <a:latin typeface=".VnTime" pitchFamily="34" charset="0"/>
                </a:rPr>
                <a:t>H</a:t>
              </a:r>
            </a:p>
          </p:txBody>
        </p:sp>
        <p:grpSp>
          <p:nvGrpSpPr>
            <p:cNvPr id="98314" name="Group 42">
              <a:extLst>
                <a:ext uri="{FF2B5EF4-FFF2-40B4-BE49-F238E27FC236}">
                  <a16:creationId xmlns:a16="http://schemas.microsoft.com/office/drawing/2014/main" id="{B04E490E-B5C7-46B3-B4F2-0AF88A529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1447800"/>
              <a:ext cx="4114800" cy="3052465"/>
              <a:chOff x="2514600" y="2362200"/>
              <a:chExt cx="4114800" cy="3052465"/>
            </a:xfrm>
          </p:grpSpPr>
          <p:sp>
            <p:nvSpPr>
              <p:cNvPr id="14362" name="AutoShape 8">
                <a:extLst>
                  <a:ext uri="{FF2B5EF4-FFF2-40B4-BE49-F238E27FC236}">
                    <a16:creationId xmlns:a16="http://schemas.microsoft.com/office/drawing/2014/main" id="{8D7615CC-8E40-4615-BB1E-D8BA3BFD7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0" y="2822575"/>
                <a:ext cx="3352800" cy="2293938"/>
              </a:xfrm>
              <a:prstGeom prst="triangle">
                <a:avLst>
                  <a:gd name="adj" fmla="val 25282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vi-VN" sz="2400">
                  <a:solidFill>
                    <a:prstClr val="black"/>
                  </a:solidFill>
                  <a:latin typeface=".VnArial" pitchFamily="34" charset="0"/>
                </a:endParaRPr>
              </a:p>
            </p:txBody>
          </p:sp>
          <p:sp>
            <p:nvSpPr>
              <p:cNvPr id="70672" name="Line 16">
                <a:extLst>
                  <a:ext uri="{FF2B5EF4-FFF2-40B4-BE49-F238E27FC236}">
                    <a16:creationId xmlns:a16="http://schemas.microsoft.com/office/drawing/2014/main" id="{87FC153B-8707-461B-84EC-E340B9F4B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288" y="2847975"/>
                <a:ext cx="14287" cy="2239963"/>
              </a:xfrm>
              <a:prstGeom prst="line">
                <a:avLst/>
              </a:prstGeom>
              <a:ln>
                <a:solidFill>
                  <a:srgbClr val="00B0F0"/>
                </a:solidFill>
                <a:headEnd/>
                <a:tailEnd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bIns="137160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317" name="TextBox 29">
                <a:extLst>
                  <a:ext uri="{FF2B5EF4-FFF2-40B4-BE49-F238E27FC236}">
                    <a16:creationId xmlns:a16="http://schemas.microsoft.com/office/drawing/2014/main" id="{7278D7B8-D05B-45BC-9BDA-557A0E089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2362200"/>
                <a:ext cx="4074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8318" name="Rectangle 30">
                <a:extLst>
                  <a:ext uri="{FF2B5EF4-FFF2-40B4-BE49-F238E27FC236}">
                    <a16:creationId xmlns:a16="http://schemas.microsoft.com/office/drawing/2014/main" id="{38A896E9-6DC3-47ED-BBD2-E02138A41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3898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98319" name="Rectangle 31">
                <a:extLst>
                  <a:ext uri="{FF2B5EF4-FFF2-40B4-BE49-F238E27FC236}">
                    <a16:creationId xmlns:a16="http://schemas.microsoft.com/office/drawing/2014/main" id="{5F752C42-C9A3-4C78-BAE4-E540AC1EA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8022" y="495300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grpSp>
            <p:nvGrpSpPr>
              <p:cNvPr id="98320" name="Group 26">
                <a:extLst>
                  <a:ext uri="{FF2B5EF4-FFF2-40B4-BE49-F238E27FC236}">
                    <a16:creationId xmlns:a16="http://schemas.microsoft.com/office/drawing/2014/main" id="{7A08A510-19BF-46FF-BD35-CB6F535C55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8136" y="4876800"/>
                <a:ext cx="228600" cy="228600"/>
                <a:chOff x="4128" y="2841"/>
                <a:chExt cx="144" cy="144"/>
              </a:xfrm>
            </p:grpSpPr>
            <p:sp>
              <p:nvSpPr>
                <p:cNvPr id="41" name="Line 27">
                  <a:extLst>
                    <a:ext uri="{FF2B5EF4-FFF2-40B4-BE49-F238E27FC236}">
                      <a16:creationId xmlns:a16="http://schemas.microsoft.com/office/drawing/2014/main" id="{AF9A3BC6-4663-4CB6-A3A4-9A47C3DF74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841"/>
                  <a:ext cx="144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28">
                  <a:extLst>
                    <a:ext uri="{FF2B5EF4-FFF2-40B4-BE49-F238E27FC236}">
                      <a16:creationId xmlns:a16="http://schemas.microsoft.com/office/drawing/2014/main" id="{DFBBAEA1-103C-4CA5-B8C1-47CCD51229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2841"/>
                  <a:ext cx="0" cy="144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98308" name="Rectangle 18">
            <a:extLst>
              <a:ext uri="{FF2B5EF4-FFF2-40B4-BE49-F238E27FC236}">
                <a16:creationId xmlns:a16="http://schemas.microsoft.com/office/drawing/2014/main" id="{17A84E43-DD38-4AFE-85E5-739A8030B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962525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là đáy,</a:t>
            </a:r>
          </a:p>
        </p:txBody>
      </p:sp>
      <p:sp>
        <p:nvSpPr>
          <p:cNvPr id="98309" name="Rectangle 19">
            <a:extLst>
              <a:ext uri="{FF2B5EF4-FFF2-40B4-BE49-F238E27FC236}">
                <a16:creationId xmlns:a16="http://schemas.microsoft.com/office/drawing/2014/main" id="{1496262F-3CF0-4FAB-831E-1439BB8C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4962525"/>
            <a:ext cx="536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 là đường cao ứng với đáy BC.</a:t>
            </a:r>
          </a:p>
        </p:txBody>
      </p:sp>
      <p:sp>
        <p:nvSpPr>
          <p:cNvPr id="15367" name="Rectangle 20">
            <a:extLst>
              <a:ext uri="{FF2B5EF4-FFF2-40B4-BE49-F238E27FC236}">
                <a16:creationId xmlns:a16="http://schemas.microsoft.com/office/drawing/2014/main" id="{BBA92470-19FA-4EB2-B4AA-2277B82A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48325"/>
            <a:ext cx="377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AH là chiều cao.</a:t>
            </a:r>
          </a:p>
        </p:txBody>
      </p:sp>
      <p:sp>
        <p:nvSpPr>
          <p:cNvPr id="15368" name="Rectangle 21">
            <a:extLst>
              <a:ext uri="{FF2B5EF4-FFF2-40B4-BE49-F238E27FC236}">
                <a16:creationId xmlns:a16="http://schemas.microsoft.com/office/drawing/2014/main" id="{18A742F5-9BE1-4DE4-86A1-FBE13214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55713"/>
            <a:ext cx="324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b="1" i="1" u="sng">
                <a:solidFill>
                  <a:srgbClr val="C00000"/>
                </a:solidFill>
                <a:latin typeface="Times New Roman" panose="02020603050405020304" pitchFamily="18" charset="0"/>
              </a:rPr>
              <a:t>Đáy và đường cao</a:t>
            </a:r>
          </a:p>
        </p:txBody>
      </p:sp>
      <p:sp>
        <p:nvSpPr>
          <p:cNvPr id="98312" name="TextBox 20">
            <a:extLst>
              <a:ext uri="{FF2B5EF4-FFF2-40B4-BE49-F238E27FC236}">
                <a16:creationId xmlns:a16="http://schemas.microsoft.com/office/drawing/2014/main" id="{4107A108-44E0-42AA-849B-862DBDBF8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13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5">
            <a:extLst>
              <a:ext uri="{FF2B5EF4-FFF2-40B4-BE49-F238E27FC236}">
                <a16:creationId xmlns:a16="http://schemas.microsoft.com/office/drawing/2014/main" id="{9D1B7CBE-2521-42F9-946D-5B90E4E7A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Chỉ ra đường cao của các hình tam giác sau:</a:t>
            </a:r>
          </a:p>
        </p:txBody>
      </p:sp>
      <p:grpSp>
        <p:nvGrpSpPr>
          <p:cNvPr id="99331" name="Group 69">
            <a:extLst>
              <a:ext uri="{FF2B5EF4-FFF2-40B4-BE49-F238E27FC236}">
                <a16:creationId xmlns:a16="http://schemas.microsoft.com/office/drawing/2014/main" id="{BE9D7F0F-5C20-486F-9C8E-DB406FDCF6F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09800"/>
            <a:ext cx="2819400" cy="2819400"/>
            <a:chOff x="144" y="1008"/>
            <a:chExt cx="1776" cy="1776"/>
          </a:xfrm>
        </p:grpSpPr>
        <p:sp>
          <p:nvSpPr>
            <p:cNvPr id="99365" name="Text Box 33">
              <a:extLst>
                <a:ext uri="{FF2B5EF4-FFF2-40B4-BE49-F238E27FC236}">
                  <a16:creationId xmlns:a16="http://schemas.microsoft.com/office/drawing/2014/main" id="{62DEC16B-99D4-470F-870F-49AE99F19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0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9366" name="Text Box 34">
              <a:extLst>
                <a:ext uri="{FF2B5EF4-FFF2-40B4-BE49-F238E27FC236}">
                  <a16:creationId xmlns:a16="http://schemas.microsoft.com/office/drawing/2014/main" id="{B4DE1F8E-3450-4C50-A940-48B3B7C76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4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9367" name="Text Box 35">
              <a:extLst>
                <a:ext uri="{FF2B5EF4-FFF2-40B4-BE49-F238E27FC236}">
                  <a16:creationId xmlns:a16="http://schemas.microsoft.com/office/drawing/2014/main" id="{EE7FDE71-1636-4100-A7B7-23F84B410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368" name="AutoShape 36">
              <a:extLst>
                <a:ext uri="{FF2B5EF4-FFF2-40B4-BE49-F238E27FC236}">
                  <a16:creationId xmlns:a16="http://schemas.microsoft.com/office/drawing/2014/main" id="{B605D152-80E4-4D61-933D-535781091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0B19C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9332" name="Text Box 47">
            <a:extLst>
              <a:ext uri="{FF2B5EF4-FFF2-40B4-BE49-F238E27FC236}">
                <a16:creationId xmlns:a16="http://schemas.microsoft.com/office/drawing/2014/main" id="{81B6F039-4DD0-4791-90D6-B6D5A7BC0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99333" name="Text Box 49">
            <a:extLst>
              <a:ext uri="{FF2B5EF4-FFF2-40B4-BE49-F238E27FC236}">
                <a16:creationId xmlns:a16="http://schemas.microsoft.com/office/drawing/2014/main" id="{0ADD18ED-4C0D-49D6-BE00-ABF00D5AD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495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9334" name="AutoShape 50">
            <a:extLst>
              <a:ext uri="{FF2B5EF4-FFF2-40B4-BE49-F238E27FC236}">
                <a16:creationId xmlns:a16="http://schemas.microsoft.com/office/drawing/2014/main" id="{DD168F5A-3736-400D-873C-56BBF7F3F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90800"/>
            <a:ext cx="2209800" cy="1905000"/>
          </a:xfrm>
          <a:prstGeom prst="rtTriangle">
            <a:avLst/>
          </a:prstGeom>
          <a:noFill/>
          <a:ln w="28575" algn="ctr">
            <a:solidFill>
              <a:srgbClr val="0B19C8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5" name="Text Box 62">
            <a:extLst>
              <a:ext uri="{FF2B5EF4-FFF2-40B4-BE49-F238E27FC236}">
                <a16:creationId xmlns:a16="http://schemas.microsoft.com/office/drawing/2014/main" id="{A1AD1A1D-3BEE-4361-9492-751141E3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99336" name="Group 92">
            <a:extLst>
              <a:ext uri="{FF2B5EF4-FFF2-40B4-BE49-F238E27FC236}">
                <a16:creationId xmlns:a16="http://schemas.microsoft.com/office/drawing/2014/main" id="{6C31686A-8217-4BCC-88E1-B720A75AD899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108200"/>
            <a:ext cx="3200400" cy="2844800"/>
            <a:chOff x="1920" y="1008"/>
            <a:chExt cx="2016" cy="1792"/>
          </a:xfrm>
        </p:grpSpPr>
        <p:sp>
          <p:nvSpPr>
            <p:cNvPr id="99358" name="Text Box 48">
              <a:extLst>
                <a:ext uri="{FF2B5EF4-FFF2-40B4-BE49-F238E27FC236}">
                  <a16:creationId xmlns:a16="http://schemas.microsoft.com/office/drawing/2014/main" id="{877E6F80-B915-40D8-AA0F-7B489BF61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0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9359" name="Text Box 61">
              <a:extLst>
                <a:ext uri="{FF2B5EF4-FFF2-40B4-BE49-F238E27FC236}">
                  <a16:creationId xmlns:a16="http://schemas.microsoft.com/office/drawing/2014/main" id="{AB1002ED-04F4-4775-94E9-1EFB77069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99360" name="Group 63">
              <a:extLst>
                <a:ext uri="{FF2B5EF4-FFF2-40B4-BE49-F238E27FC236}">
                  <a16:creationId xmlns:a16="http://schemas.microsoft.com/office/drawing/2014/main" id="{187B28B4-0B3B-4EC9-9EC4-BFEA383AD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99362" name="Line 64">
                <a:extLst>
                  <a:ext uri="{FF2B5EF4-FFF2-40B4-BE49-F238E27FC236}">
                    <a16:creationId xmlns:a16="http://schemas.microsoft.com/office/drawing/2014/main" id="{4DE7C48D-0712-41F6-9557-C22382E74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28575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3" name="Line 65">
                <a:extLst>
                  <a:ext uri="{FF2B5EF4-FFF2-40B4-BE49-F238E27FC236}">
                    <a16:creationId xmlns:a16="http://schemas.microsoft.com/office/drawing/2014/main" id="{481A5E99-7E69-41F4-B1DC-6FB7C4576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28575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4" name="Line 66">
                <a:extLst>
                  <a:ext uri="{FF2B5EF4-FFF2-40B4-BE49-F238E27FC236}">
                    <a16:creationId xmlns:a16="http://schemas.microsoft.com/office/drawing/2014/main" id="{622E4C05-8EE9-46FB-B644-B214D0627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61" name="Text Box 67">
              <a:extLst>
                <a:ext uri="{FF2B5EF4-FFF2-40B4-BE49-F238E27FC236}">
                  <a16:creationId xmlns:a16="http://schemas.microsoft.com/office/drawing/2014/main" id="{036D3D4D-265C-4536-8003-F27A73B2E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5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99337" name="Text Box 71">
            <a:extLst>
              <a:ext uri="{FF2B5EF4-FFF2-40B4-BE49-F238E27FC236}">
                <a16:creationId xmlns:a16="http://schemas.microsoft.com/office/drawing/2014/main" id="{96CA26F0-10AA-4E49-9F47-1381A968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5100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A2F5110F-EAAC-47A9-A537-1C4FEE2C7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5913" y="2659063"/>
            <a:ext cx="14287" cy="191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83037" name="Line 93">
            <a:extLst>
              <a:ext uri="{FF2B5EF4-FFF2-40B4-BE49-F238E27FC236}">
                <a16:creationId xmlns:a16="http://schemas.microsoft.com/office/drawing/2014/main" id="{6C11AB92-B3D0-4345-B49B-D94410C37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5663" y="2511425"/>
            <a:ext cx="14287" cy="2011363"/>
          </a:xfrm>
          <a:prstGeom prst="line">
            <a:avLst/>
          </a:prstGeom>
          <a:noFill/>
          <a:ln w="28575">
            <a:solidFill>
              <a:srgbClr val="66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99340" name="Line 94">
            <a:extLst>
              <a:ext uri="{FF2B5EF4-FFF2-40B4-BE49-F238E27FC236}">
                <a16:creationId xmlns:a16="http://schemas.microsoft.com/office/drawing/2014/main" id="{3B24E724-E359-4A6D-973A-A8B49F40F14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67138" y="41497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99341" name="Text Box 95">
            <a:extLst>
              <a:ext uri="{FF2B5EF4-FFF2-40B4-BE49-F238E27FC236}">
                <a16:creationId xmlns:a16="http://schemas.microsoft.com/office/drawing/2014/main" id="{9E03412D-2798-47CD-91B2-8D025FB0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83040" name="Text Box 96">
            <a:extLst>
              <a:ext uri="{FF2B5EF4-FFF2-40B4-BE49-F238E27FC236}">
                <a16:creationId xmlns:a16="http://schemas.microsoft.com/office/drawing/2014/main" id="{4DE061BF-2A88-41C8-84F5-BA472A976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9538"/>
            <a:ext cx="2667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0B19C8"/>
                </a:solidFill>
                <a:latin typeface="Times New Roman" panose="02020603050405020304" pitchFamily="18" charset="0"/>
              </a:rPr>
              <a:t>AH là đường cao ứng với đáy BC</a:t>
            </a:r>
          </a:p>
        </p:txBody>
      </p:sp>
      <p:sp>
        <p:nvSpPr>
          <p:cNvPr id="83041" name="Text Box 97">
            <a:extLst>
              <a:ext uri="{FF2B5EF4-FFF2-40B4-BE49-F238E27FC236}">
                <a16:creationId xmlns:a16="http://schemas.microsoft.com/office/drawing/2014/main" id="{62D876D0-B29F-4B24-9721-DAAE6EA7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265738"/>
            <a:ext cx="274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0B19C8"/>
                </a:solidFill>
                <a:latin typeface="Times New Roman" panose="02020603050405020304" pitchFamily="18" charset="0"/>
              </a:rPr>
              <a:t>AH là đường cao ứng với đáy BC</a:t>
            </a:r>
          </a:p>
        </p:txBody>
      </p:sp>
      <p:sp>
        <p:nvSpPr>
          <p:cNvPr id="83042" name="Text Box 98">
            <a:extLst>
              <a:ext uri="{FF2B5EF4-FFF2-40B4-BE49-F238E27FC236}">
                <a16:creationId xmlns:a16="http://schemas.microsoft.com/office/drawing/2014/main" id="{EF1066EB-C13A-4779-AE4C-79BA3A32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816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0B19C8"/>
                </a:solidFill>
                <a:latin typeface="Times New Roman" panose="02020603050405020304" pitchFamily="18" charset="0"/>
              </a:rPr>
              <a:t>AB là đường cao ứng với đáy BC</a:t>
            </a:r>
          </a:p>
        </p:txBody>
      </p:sp>
      <p:sp>
        <p:nvSpPr>
          <p:cNvPr id="83043" name="Line 99">
            <a:extLst>
              <a:ext uri="{FF2B5EF4-FFF2-40B4-BE49-F238E27FC236}">
                <a16:creationId xmlns:a16="http://schemas.microsoft.com/office/drawing/2014/main" id="{349FC513-913D-4616-BCE3-1CEB9160F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913" y="2590800"/>
            <a:ext cx="14287" cy="19192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99346" name="Group 103">
            <a:extLst>
              <a:ext uri="{FF2B5EF4-FFF2-40B4-BE49-F238E27FC236}">
                <a16:creationId xmlns:a16="http://schemas.microsoft.com/office/drawing/2014/main" id="{4A6BB3ED-A924-42EF-A0AE-3BC0358A7219}"/>
              </a:ext>
            </a:extLst>
          </p:cNvPr>
          <p:cNvGrpSpPr>
            <a:grpSpLocks/>
          </p:cNvGrpSpPr>
          <p:nvPr/>
        </p:nvGrpSpPr>
        <p:grpSpPr bwMode="auto">
          <a:xfrm>
            <a:off x="6615113" y="3386138"/>
            <a:ext cx="609600" cy="1066800"/>
            <a:chOff x="3792" y="3264"/>
            <a:chExt cx="384" cy="672"/>
          </a:xfrm>
        </p:grpSpPr>
        <p:sp>
          <p:nvSpPr>
            <p:cNvPr id="99356" name="AutoShape 101">
              <a:extLst>
                <a:ext uri="{FF2B5EF4-FFF2-40B4-BE49-F238E27FC236}">
                  <a16:creationId xmlns:a16="http://schemas.microsoft.com/office/drawing/2014/main" id="{11800FE3-616B-4016-9751-55C4D2B10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357" name="AutoShape 102">
              <a:extLst>
                <a:ext uri="{FF2B5EF4-FFF2-40B4-BE49-F238E27FC236}">
                  <a16:creationId xmlns:a16="http://schemas.microsoft.com/office/drawing/2014/main" id="{884BC5CE-B073-41F7-9D8C-7C00A1F7E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9347" name="Group 104">
            <a:extLst>
              <a:ext uri="{FF2B5EF4-FFF2-40B4-BE49-F238E27FC236}">
                <a16:creationId xmlns:a16="http://schemas.microsoft.com/office/drawing/2014/main" id="{AD8A2C74-7BEA-448B-BD01-5DEA6CABFC6F}"/>
              </a:ext>
            </a:extLst>
          </p:cNvPr>
          <p:cNvGrpSpPr>
            <a:grpSpLocks/>
          </p:cNvGrpSpPr>
          <p:nvPr/>
        </p:nvGrpSpPr>
        <p:grpSpPr bwMode="auto">
          <a:xfrm>
            <a:off x="3433763" y="3387725"/>
            <a:ext cx="609600" cy="1066800"/>
            <a:chOff x="3792" y="3264"/>
            <a:chExt cx="384" cy="672"/>
          </a:xfrm>
        </p:grpSpPr>
        <p:sp>
          <p:nvSpPr>
            <p:cNvPr id="99354" name="AutoShape 105">
              <a:extLst>
                <a:ext uri="{FF2B5EF4-FFF2-40B4-BE49-F238E27FC236}">
                  <a16:creationId xmlns:a16="http://schemas.microsoft.com/office/drawing/2014/main" id="{161939DD-5E90-4C08-83BD-A769131EF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355" name="AutoShape 106">
              <a:extLst>
                <a:ext uri="{FF2B5EF4-FFF2-40B4-BE49-F238E27FC236}">
                  <a16:creationId xmlns:a16="http://schemas.microsoft.com/office/drawing/2014/main" id="{E05744CF-7749-418A-B96B-BE9726FF3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9348" name="Group 107">
            <a:extLst>
              <a:ext uri="{FF2B5EF4-FFF2-40B4-BE49-F238E27FC236}">
                <a16:creationId xmlns:a16="http://schemas.microsoft.com/office/drawing/2014/main" id="{C333753B-9128-40CB-976F-774BBD9AC2D8}"/>
              </a:ext>
            </a:extLst>
          </p:cNvPr>
          <p:cNvGrpSpPr>
            <a:grpSpLocks/>
          </p:cNvGrpSpPr>
          <p:nvPr/>
        </p:nvGrpSpPr>
        <p:grpSpPr bwMode="auto">
          <a:xfrm>
            <a:off x="1633538" y="3459163"/>
            <a:ext cx="609600" cy="1066800"/>
            <a:chOff x="3792" y="3264"/>
            <a:chExt cx="384" cy="672"/>
          </a:xfrm>
        </p:grpSpPr>
        <p:sp>
          <p:nvSpPr>
            <p:cNvPr id="99352" name="AutoShape 108">
              <a:extLst>
                <a:ext uri="{FF2B5EF4-FFF2-40B4-BE49-F238E27FC236}">
                  <a16:creationId xmlns:a16="http://schemas.microsoft.com/office/drawing/2014/main" id="{C350B9FF-4946-46B4-93AE-2D3AD7E28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353" name="AutoShape 109">
              <a:extLst>
                <a:ext uri="{FF2B5EF4-FFF2-40B4-BE49-F238E27FC236}">
                  <a16:creationId xmlns:a16="http://schemas.microsoft.com/office/drawing/2014/main" id="{E6E466E3-F0EE-4643-8600-3FE807EF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9349" name="Rectangle 36">
            <a:extLst>
              <a:ext uri="{FF2B5EF4-FFF2-40B4-BE49-F238E27FC236}">
                <a16:creationId xmlns:a16="http://schemas.microsoft.com/office/drawing/2014/main" id="{4091A9B1-1232-4D84-9D3A-B660704A6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50" name="Rectangle 35">
            <a:extLst>
              <a:ext uri="{FF2B5EF4-FFF2-40B4-BE49-F238E27FC236}">
                <a16:creationId xmlns:a16="http://schemas.microsoft.com/office/drawing/2014/main" id="{A027F131-D370-4870-8BF6-0B01A8F9F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3" y="582613"/>
            <a:ext cx="9088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Toán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9351" name="Rectangle 1">
            <a:extLst>
              <a:ext uri="{FF2B5EF4-FFF2-40B4-BE49-F238E27FC236}">
                <a16:creationId xmlns:a16="http://schemas.microsoft.com/office/drawing/2014/main" id="{5769312A-575E-4307-8DDA-487F1323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82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3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3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3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3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3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3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3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3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3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3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3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26" grpId="0" animBg="1"/>
      <p:bldP spid="83026" grpId="1" animBg="1"/>
      <p:bldP spid="83037" grpId="0" animBg="1"/>
      <p:bldP spid="83037" grpId="1" animBg="1"/>
      <p:bldP spid="83043" grpId="0" animBg="1"/>
      <p:bldP spid="83043" grpId="1" animBg="1"/>
      <p:bldP spid="8304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>
            <a:extLst>
              <a:ext uri="{FF2B5EF4-FFF2-40B4-BE49-F238E27FC236}">
                <a16:creationId xmlns:a16="http://schemas.microsoft.com/office/drawing/2014/main" id="{A4BF625A-03CF-4955-B74B-CAA83A650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0" b="18446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Rectangle 8">
            <a:extLst>
              <a:ext uri="{FF2B5EF4-FFF2-40B4-BE49-F238E27FC236}">
                <a16:creationId xmlns:a16="http://schemas.microsoft.com/office/drawing/2014/main" id="{7AFBD26C-6917-43DF-B144-2A9E5F24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572000"/>
            <a:ext cx="285750" cy="381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24" name="Text Box 23">
            <a:extLst>
              <a:ext uri="{FF2B5EF4-FFF2-40B4-BE49-F238E27FC236}">
                <a16:creationId xmlns:a16="http://schemas.microsoft.com/office/drawing/2014/main" id="{DE6CB9BC-F6EC-448A-B9B5-AF184E99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407988"/>
            <a:ext cx="741203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 b="1" i="1">
                <a:solidFill>
                  <a:srgbClr val="FF0066"/>
                </a:solidFill>
                <a:latin typeface="HP001 5H"/>
                <a:ea typeface="HP001 5H"/>
                <a:cs typeface="HP001 5H"/>
              </a:rPr>
              <a:t>KHỞI ĐỘNG</a:t>
            </a:r>
            <a:endParaRPr lang="en-US" altLang="en-US" sz="9600" b="1" u="sng">
              <a:solidFill>
                <a:srgbClr val="FF0066"/>
              </a:solidFill>
              <a:latin typeface="HP001 5H"/>
              <a:ea typeface="HP001 5H"/>
              <a:cs typeface="HP001 5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>
            <a:extLst>
              <a:ext uri="{FF2B5EF4-FFF2-40B4-BE49-F238E27FC236}">
                <a16:creationId xmlns:a16="http://schemas.microsoft.com/office/drawing/2014/main" id="{1F2559C4-5296-4A56-855B-62D9ED0F9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0" b="18446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Rectangle 8">
            <a:extLst>
              <a:ext uri="{FF2B5EF4-FFF2-40B4-BE49-F238E27FC236}">
                <a16:creationId xmlns:a16="http://schemas.microsoft.com/office/drawing/2014/main" id="{02AC17D1-828C-4114-B0FD-83D7CEBE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572000"/>
            <a:ext cx="285750" cy="381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6" name="Text Box 23">
            <a:extLst>
              <a:ext uri="{FF2B5EF4-FFF2-40B4-BE49-F238E27FC236}">
                <a16:creationId xmlns:a16="http://schemas.microsoft.com/office/drawing/2014/main" id="{2451D14D-3B42-4749-9695-78132C971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8125"/>
            <a:ext cx="842486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 b="1" i="1">
                <a:solidFill>
                  <a:srgbClr val="FF0066"/>
                </a:solidFill>
                <a:latin typeface="HP001 5H"/>
                <a:ea typeface="HP001 5H"/>
                <a:cs typeface="HP001 5H"/>
              </a:rPr>
              <a:t>LUYỆN TẬP-THỰC HÀNH</a:t>
            </a:r>
            <a:endParaRPr lang="en-US" altLang="en-US" sz="9600" b="1" u="sng">
              <a:solidFill>
                <a:srgbClr val="FF0066"/>
              </a:solidFill>
              <a:latin typeface="HP001 5H"/>
              <a:ea typeface="HP001 5H"/>
              <a:cs typeface="HP001 5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DAF50DB2-54A9-4B10-8DEA-BA20E9C9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1/86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C2A4B68A-2543-4B64-BDC0-27DDAB91C894}"/>
              </a:ext>
            </a:extLst>
          </p:cNvPr>
          <p:cNvGrpSpPr>
            <a:grpSpLocks/>
          </p:cNvGrpSpPr>
          <p:nvPr/>
        </p:nvGrpSpPr>
        <p:grpSpPr bwMode="auto">
          <a:xfrm>
            <a:off x="33434" y="2124075"/>
            <a:ext cx="3338513" cy="2590800"/>
            <a:chOff x="48" y="1920"/>
            <a:chExt cx="2103" cy="1632"/>
          </a:xfrm>
        </p:grpSpPr>
        <p:grpSp>
          <p:nvGrpSpPr>
            <p:cNvPr id="101403" name="Group 18">
              <a:extLst>
                <a:ext uri="{FF2B5EF4-FFF2-40B4-BE49-F238E27FC236}">
                  <a16:creationId xmlns:a16="http://schemas.microsoft.com/office/drawing/2014/main" id="{EF41DB37-E837-489F-B1AD-324457C4867C}"/>
                </a:ext>
              </a:extLst>
            </p:cNvPr>
            <p:cNvGrpSpPr>
              <a:grpSpLocks/>
            </p:cNvGrpSpPr>
            <p:nvPr/>
          </p:nvGrpSpPr>
          <p:grpSpPr bwMode="auto">
            <a:xfrm rot="8434597">
              <a:off x="304" y="2299"/>
              <a:ext cx="1539" cy="1253"/>
              <a:chOff x="1672" y="1824"/>
              <a:chExt cx="2160" cy="1240"/>
            </a:xfrm>
          </p:grpSpPr>
          <p:sp>
            <p:nvSpPr>
              <p:cNvPr id="101407" name="Line 19">
                <a:extLst>
                  <a:ext uri="{FF2B5EF4-FFF2-40B4-BE49-F238E27FC236}">
                    <a16:creationId xmlns:a16="http://schemas.microsoft.com/office/drawing/2014/main" id="{7EB68565-8BD9-4BF4-9C72-E91645939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8" name="Line 20">
                <a:extLst>
                  <a:ext uri="{FF2B5EF4-FFF2-40B4-BE49-F238E27FC236}">
                    <a16:creationId xmlns:a16="http://schemas.microsoft.com/office/drawing/2014/main" id="{9AAFD408-C24B-4A7E-9BE4-8C5A236CC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9" name="Line 21">
                <a:extLst>
                  <a:ext uri="{FF2B5EF4-FFF2-40B4-BE49-F238E27FC236}">
                    <a16:creationId xmlns:a16="http://schemas.microsoft.com/office/drawing/2014/main" id="{C7B9506A-BF88-4FDC-BDC1-2C2351710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404" name="Text Box 23">
              <a:extLst>
                <a:ext uri="{FF2B5EF4-FFF2-40B4-BE49-F238E27FC236}">
                  <a16:creationId xmlns:a16="http://schemas.microsoft.com/office/drawing/2014/main" id="{23932452-BF57-4EFD-8ED1-8E30419CF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" y="2931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01405" name="Text Box 24">
              <a:extLst>
                <a:ext uri="{FF2B5EF4-FFF2-40B4-BE49-F238E27FC236}">
                  <a16:creationId xmlns:a16="http://schemas.microsoft.com/office/drawing/2014/main" id="{31D40AD2-2E1A-408D-AFCF-460EBD581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943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1406" name="Text Box 25">
              <a:extLst>
                <a:ext uri="{FF2B5EF4-FFF2-40B4-BE49-F238E27FC236}">
                  <a16:creationId xmlns:a16="http://schemas.microsoft.com/office/drawing/2014/main" id="{224E7608-3425-4575-B4FD-E91D53F1F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2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7577206F-4143-44BE-86E8-AF4D5A64267A}"/>
              </a:ext>
            </a:extLst>
          </p:cNvPr>
          <p:cNvGrpSpPr>
            <a:grpSpLocks/>
          </p:cNvGrpSpPr>
          <p:nvPr/>
        </p:nvGrpSpPr>
        <p:grpSpPr bwMode="auto">
          <a:xfrm>
            <a:off x="6224588" y="2057400"/>
            <a:ext cx="2770187" cy="2743200"/>
            <a:chOff x="3984" y="1488"/>
            <a:chExt cx="1730" cy="1728"/>
          </a:xfrm>
        </p:grpSpPr>
        <p:sp>
          <p:nvSpPr>
            <p:cNvPr id="101395" name="AutoShape 22">
              <a:extLst>
                <a:ext uri="{FF2B5EF4-FFF2-40B4-BE49-F238E27FC236}">
                  <a16:creationId xmlns:a16="http://schemas.microsoft.com/office/drawing/2014/main" id="{D57C0223-E840-4AB8-9A60-611F85DDD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488" cy="114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rgbClr val="0B19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396" name="Text Box 29">
              <a:extLst>
                <a:ext uri="{FF2B5EF4-FFF2-40B4-BE49-F238E27FC236}">
                  <a16:creationId xmlns:a16="http://schemas.microsoft.com/office/drawing/2014/main" id="{12F51AD0-324B-4056-8277-B36F9077A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9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01397" name="Text Box 30">
              <a:extLst>
                <a:ext uri="{FF2B5EF4-FFF2-40B4-BE49-F238E27FC236}">
                  <a16:creationId xmlns:a16="http://schemas.microsoft.com/office/drawing/2014/main" id="{39A29AFF-3B23-4A2F-8A04-79766363A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4" y="29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01398" name="Text Box 31">
              <a:extLst>
                <a:ext uri="{FF2B5EF4-FFF2-40B4-BE49-F238E27FC236}">
                  <a16:creationId xmlns:a16="http://schemas.microsoft.com/office/drawing/2014/main" id="{2AB28FE9-BB77-43F4-ADE2-B42ABB67B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4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01392" name="Text Box 36">
            <a:extLst>
              <a:ext uri="{FF2B5EF4-FFF2-40B4-BE49-F238E27FC236}">
                <a16:creationId xmlns:a16="http://schemas.microsoft.com/office/drawing/2014/main" id="{94028B7F-F1FA-4B4A-AC30-860870522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5" y="4937131"/>
            <a:ext cx="30264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KMN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nhọn</a:t>
            </a:r>
            <a:endParaRPr lang="en-US" altLang="en-US" sz="22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5" name="Rectangle 36">
            <a:extLst>
              <a:ext uri="{FF2B5EF4-FFF2-40B4-BE49-F238E27FC236}">
                <a16:creationId xmlns:a16="http://schemas.microsoft.com/office/drawing/2014/main" id="{CE548EA0-0768-4EDD-90B2-3989B25C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" name="Group 92">
            <a:extLst>
              <a:ext uri="{FF2B5EF4-FFF2-40B4-BE49-F238E27FC236}">
                <a16:creationId xmlns:a16="http://schemas.microsoft.com/office/drawing/2014/main" id="{6794375F-22C5-43E4-8432-BF5A694D0985}"/>
              </a:ext>
            </a:extLst>
          </p:cNvPr>
          <p:cNvGrpSpPr>
            <a:grpSpLocks/>
          </p:cNvGrpSpPr>
          <p:nvPr/>
        </p:nvGrpSpPr>
        <p:grpSpPr bwMode="auto">
          <a:xfrm>
            <a:off x="3050298" y="2264204"/>
            <a:ext cx="2889560" cy="2083949"/>
            <a:chOff x="1920" y="1008"/>
            <a:chExt cx="2016" cy="1792"/>
          </a:xfrm>
        </p:grpSpPr>
        <p:sp>
          <p:nvSpPr>
            <p:cNvPr id="38" name="Text Box 48">
              <a:extLst>
                <a:ext uri="{FF2B5EF4-FFF2-40B4-BE49-F238E27FC236}">
                  <a16:creationId xmlns:a16="http://schemas.microsoft.com/office/drawing/2014/main" id="{2CB0DE47-6E91-4DF3-992B-DD6F98F41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0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9" name="Text Box 61">
              <a:extLst>
                <a:ext uri="{FF2B5EF4-FFF2-40B4-BE49-F238E27FC236}">
                  <a16:creationId xmlns:a16="http://schemas.microsoft.com/office/drawing/2014/main" id="{00249C23-23C2-43F0-9100-F67E382C0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40" name="Group 63">
              <a:extLst>
                <a:ext uri="{FF2B5EF4-FFF2-40B4-BE49-F238E27FC236}">
                  <a16:creationId xmlns:a16="http://schemas.microsoft.com/office/drawing/2014/main" id="{F1923500-4E57-4101-A7A2-49324C351A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2" name="Line 64">
                <a:extLst>
                  <a:ext uri="{FF2B5EF4-FFF2-40B4-BE49-F238E27FC236}">
                    <a16:creationId xmlns:a16="http://schemas.microsoft.com/office/drawing/2014/main" id="{FB664DCB-BF3F-4D26-85DA-D3FB61804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28575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65">
                <a:extLst>
                  <a:ext uri="{FF2B5EF4-FFF2-40B4-BE49-F238E27FC236}">
                    <a16:creationId xmlns:a16="http://schemas.microsoft.com/office/drawing/2014/main" id="{1C2C2B94-27FE-4588-80F2-68BDC4A36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28575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66">
                <a:extLst>
                  <a:ext uri="{FF2B5EF4-FFF2-40B4-BE49-F238E27FC236}">
                    <a16:creationId xmlns:a16="http://schemas.microsoft.com/office/drawing/2014/main" id="{ED7430C5-8A06-4CB2-9320-E1E0E88DE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Text Box 67">
              <a:extLst>
                <a:ext uri="{FF2B5EF4-FFF2-40B4-BE49-F238E27FC236}">
                  <a16:creationId xmlns:a16="http://schemas.microsoft.com/office/drawing/2014/main" id="{14B2E5B4-D832-42D8-BBF3-45FCDC992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5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45" name="Text Box 36">
            <a:extLst>
              <a:ext uri="{FF2B5EF4-FFF2-40B4-BE49-F238E27FC236}">
                <a16:creationId xmlns:a16="http://schemas.microsoft.com/office/drawing/2014/main" id="{5861A8E0-688D-4001-9954-E1030DD0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619" y="5487245"/>
            <a:ext cx="30264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nhọn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tù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6" name="Text Box 36">
            <a:extLst>
              <a:ext uri="{FF2B5EF4-FFF2-40B4-BE49-F238E27FC236}">
                <a16:creationId xmlns:a16="http://schemas.microsoft.com/office/drawing/2014/main" id="{DCDC078F-0D09-41B5-953F-C03A8AF3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990" y="5290591"/>
            <a:ext cx="30264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DEG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nhọn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5">
            <a:extLst>
              <a:ext uri="{FF2B5EF4-FFF2-40B4-BE49-F238E27FC236}">
                <a16:creationId xmlns:a16="http://schemas.microsoft.com/office/drawing/2014/main" id="{17B10564-8CDC-4403-B56F-C7C27CD7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MN: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436670-CDC5-4048-8935-AEF30C80C575}"/>
              </a:ext>
            </a:extLst>
          </p:cNvPr>
          <p:cNvGrpSpPr/>
          <p:nvPr/>
        </p:nvGrpSpPr>
        <p:grpSpPr>
          <a:xfrm>
            <a:off x="3187005" y="2617070"/>
            <a:ext cx="3078163" cy="2895600"/>
            <a:chOff x="3187005" y="2617070"/>
            <a:chExt cx="3078163" cy="2895600"/>
          </a:xfrm>
        </p:grpSpPr>
        <p:grpSp>
          <p:nvGrpSpPr>
            <p:cNvPr id="102435" name="Group 7">
              <a:extLst>
                <a:ext uri="{FF2B5EF4-FFF2-40B4-BE49-F238E27FC236}">
                  <a16:creationId xmlns:a16="http://schemas.microsoft.com/office/drawing/2014/main" id="{3186991E-A790-4DD7-8FF3-DF46034FA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7005" y="2617070"/>
              <a:ext cx="3078163" cy="2895600"/>
              <a:chOff x="1997" y="976"/>
              <a:chExt cx="1939" cy="1824"/>
            </a:xfrm>
          </p:grpSpPr>
          <p:sp>
            <p:nvSpPr>
              <p:cNvPr id="102438" name="Text Box 8">
                <a:extLst>
                  <a:ext uri="{FF2B5EF4-FFF2-40B4-BE49-F238E27FC236}">
                    <a16:creationId xmlns:a16="http://schemas.microsoft.com/office/drawing/2014/main" id="{D0E72248-0B64-4C7B-96C6-FAD9AE28C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7" y="9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B19C8"/>
                    </a:solidFill>
                    <a:latin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102439" name="Text Box 9">
                <a:extLst>
                  <a:ext uri="{FF2B5EF4-FFF2-40B4-BE49-F238E27FC236}">
                    <a16:creationId xmlns:a16="http://schemas.microsoft.com/office/drawing/2014/main" id="{4F445741-581B-4EAD-8BCE-F02143B3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7" y="249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B19C8"/>
                    </a:solidFill>
                    <a:latin typeface="Times New Roman" panose="02020603050405020304" pitchFamily="18" charset="0"/>
                  </a:rPr>
                  <a:t>M</a:t>
                </a:r>
              </a:p>
            </p:txBody>
          </p:sp>
          <p:grpSp>
            <p:nvGrpSpPr>
              <p:cNvPr id="102440" name="Group 10">
                <a:extLst>
                  <a:ext uri="{FF2B5EF4-FFF2-40B4-BE49-F238E27FC236}">
                    <a16:creationId xmlns:a16="http://schemas.microsoft.com/office/drawing/2014/main" id="{C13ED39C-2FE4-431F-B91C-8C9B07302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2" y="1248"/>
                <a:ext cx="1728" cy="1264"/>
                <a:chOff x="1672" y="1824"/>
                <a:chExt cx="2160" cy="1240"/>
              </a:xfrm>
            </p:grpSpPr>
            <p:sp>
              <p:nvSpPr>
                <p:cNvPr id="102442" name="Line 11">
                  <a:extLst>
                    <a:ext uri="{FF2B5EF4-FFF2-40B4-BE49-F238E27FC236}">
                      <a16:creationId xmlns:a16="http://schemas.microsoft.com/office/drawing/2014/main" id="{39FC0581-B152-4E57-9C0F-2D49E1ABD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1824"/>
                  <a:ext cx="624" cy="1239"/>
                </a:xfrm>
                <a:prstGeom prst="line">
                  <a:avLst/>
                </a:prstGeom>
                <a:noFill/>
                <a:ln w="38100">
                  <a:solidFill>
                    <a:srgbClr val="0B19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3" name="Line 12">
                  <a:extLst>
                    <a:ext uri="{FF2B5EF4-FFF2-40B4-BE49-F238E27FC236}">
                      <a16:creationId xmlns:a16="http://schemas.microsoft.com/office/drawing/2014/main" id="{3A0571C3-15A7-4298-A234-C7E61C2F2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72" y="1825"/>
                  <a:ext cx="2160" cy="1239"/>
                </a:xfrm>
                <a:prstGeom prst="line">
                  <a:avLst/>
                </a:prstGeom>
                <a:noFill/>
                <a:ln w="38100">
                  <a:solidFill>
                    <a:srgbClr val="0B19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4" name="Line 13">
                  <a:extLst>
                    <a:ext uri="{FF2B5EF4-FFF2-40B4-BE49-F238E27FC236}">
                      <a16:creationId xmlns:a16="http://schemas.microsoft.com/office/drawing/2014/main" id="{40790158-7A84-408A-A081-9C8345C7C8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6" y="3063"/>
                  <a:ext cx="1536" cy="0"/>
                </a:xfrm>
                <a:prstGeom prst="line">
                  <a:avLst/>
                </a:prstGeom>
                <a:noFill/>
                <a:ln w="38100">
                  <a:solidFill>
                    <a:srgbClr val="0B19C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441" name="Text Box 14">
                <a:extLst>
                  <a:ext uri="{FF2B5EF4-FFF2-40B4-BE49-F238E27FC236}">
                    <a16:creationId xmlns:a16="http://schemas.microsoft.com/office/drawing/2014/main" id="{55A00EA6-D9CF-4873-88D6-5B4F2721D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251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B19C8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102436" name="Line 15">
              <a:extLst>
                <a:ext uri="{FF2B5EF4-FFF2-40B4-BE49-F238E27FC236}">
                  <a16:creationId xmlns:a16="http://schemas.microsoft.com/office/drawing/2014/main" id="{A5583F68-D748-4216-9FB3-5592085FC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430" y="3077445"/>
              <a:ext cx="14288" cy="2011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102437" name="Line 16">
              <a:extLst>
                <a:ext uri="{FF2B5EF4-FFF2-40B4-BE49-F238E27FC236}">
                  <a16:creationId xmlns:a16="http://schemas.microsoft.com/office/drawing/2014/main" id="{7E4B2E2E-A891-42CE-9412-E3B12BF69D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83905" y="4701457"/>
              <a:ext cx="14288" cy="7318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sp>
        <p:nvSpPr>
          <p:cNvPr id="102404" name="Text Box 17">
            <a:extLst>
              <a:ext uri="{FF2B5EF4-FFF2-40B4-BE49-F238E27FC236}">
                <a16:creationId xmlns:a16="http://schemas.microsoft.com/office/drawing/2014/main" id="{90E37A37-688C-45A6-AB43-26EA2399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71" y="5082944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K</a:t>
            </a:r>
          </a:p>
        </p:txBody>
      </p:sp>
      <p:grpSp>
        <p:nvGrpSpPr>
          <p:cNvPr id="102425" name="Group 24">
            <a:extLst>
              <a:ext uri="{FF2B5EF4-FFF2-40B4-BE49-F238E27FC236}">
                <a16:creationId xmlns:a16="http://schemas.microsoft.com/office/drawing/2014/main" id="{55043277-08E1-4CF1-BFAE-806DC1888330}"/>
              </a:ext>
            </a:extLst>
          </p:cNvPr>
          <p:cNvGrpSpPr>
            <a:grpSpLocks/>
          </p:cNvGrpSpPr>
          <p:nvPr/>
        </p:nvGrpSpPr>
        <p:grpSpPr bwMode="auto">
          <a:xfrm>
            <a:off x="180465" y="2704465"/>
            <a:ext cx="2895600" cy="2819400"/>
            <a:chOff x="96" y="1008"/>
            <a:chExt cx="1824" cy="1776"/>
          </a:xfrm>
        </p:grpSpPr>
        <p:sp>
          <p:nvSpPr>
            <p:cNvPr id="102431" name="Text Box 25">
              <a:extLst>
                <a:ext uri="{FF2B5EF4-FFF2-40B4-BE49-F238E27FC236}">
                  <a16:creationId xmlns:a16="http://schemas.microsoft.com/office/drawing/2014/main" id="{351C6820-5B25-4EA1-AD27-6761F9314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0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02432" name="Text Box 26">
              <a:extLst>
                <a:ext uri="{FF2B5EF4-FFF2-40B4-BE49-F238E27FC236}">
                  <a16:creationId xmlns:a16="http://schemas.microsoft.com/office/drawing/2014/main" id="{7F0966CD-8596-4499-B443-055630C80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02433" name="Text Box 27">
              <a:extLst>
                <a:ext uri="{FF2B5EF4-FFF2-40B4-BE49-F238E27FC236}">
                  <a16:creationId xmlns:a16="http://schemas.microsoft.com/office/drawing/2014/main" id="{C4135F09-2372-4A15-B702-87F0E0A33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2434" name="AutoShape 28">
              <a:extLst>
                <a:ext uri="{FF2B5EF4-FFF2-40B4-BE49-F238E27FC236}">
                  <a16:creationId xmlns:a16="http://schemas.microsoft.com/office/drawing/2014/main" id="{81F8B749-D2EB-4343-BF1E-8EDD69395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0B19C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426" name="Text Box 29">
            <a:extLst>
              <a:ext uri="{FF2B5EF4-FFF2-40B4-BE49-F238E27FC236}">
                <a16:creationId xmlns:a16="http://schemas.microsoft.com/office/drawing/2014/main" id="{2D20BAEB-2A63-45E4-BD53-C278ABB2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303" y="516032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02427" name="Line 30">
            <a:extLst>
              <a:ext uri="{FF2B5EF4-FFF2-40B4-BE49-F238E27FC236}">
                <a16:creationId xmlns:a16="http://schemas.microsoft.com/office/drawing/2014/main" id="{13A892B9-AC09-4040-B6E3-72901EFB6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0803" y="3107690"/>
            <a:ext cx="14288" cy="1963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 dirty="0"/>
          </a:p>
        </p:txBody>
      </p:sp>
      <p:grpSp>
        <p:nvGrpSpPr>
          <p:cNvPr id="102409" name="Group 34">
            <a:extLst>
              <a:ext uri="{FF2B5EF4-FFF2-40B4-BE49-F238E27FC236}">
                <a16:creationId xmlns:a16="http://schemas.microsoft.com/office/drawing/2014/main" id="{A4782262-B009-4C34-B9C0-C9731E41DEF3}"/>
              </a:ext>
            </a:extLst>
          </p:cNvPr>
          <p:cNvGrpSpPr>
            <a:grpSpLocks/>
          </p:cNvGrpSpPr>
          <p:nvPr/>
        </p:nvGrpSpPr>
        <p:grpSpPr bwMode="auto">
          <a:xfrm>
            <a:off x="3409950" y="4852988"/>
            <a:ext cx="182563" cy="182562"/>
            <a:chOff x="4128" y="2841"/>
            <a:chExt cx="144" cy="144"/>
          </a:xfrm>
        </p:grpSpPr>
        <p:sp>
          <p:nvSpPr>
            <p:cNvPr id="102423" name="Line 35">
              <a:extLst>
                <a:ext uri="{FF2B5EF4-FFF2-40B4-BE49-F238E27FC236}">
                  <a16:creationId xmlns:a16="http://schemas.microsoft.com/office/drawing/2014/main" id="{F84922A4-5048-4634-BC03-2EE7E0485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4" name="Line 36">
              <a:extLst>
                <a:ext uri="{FF2B5EF4-FFF2-40B4-BE49-F238E27FC236}">
                  <a16:creationId xmlns:a16="http://schemas.microsoft.com/office/drawing/2014/main" id="{90FB5248-20B3-42EA-A012-284B200F2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10" name="Group 37">
            <a:extLst>
              <a:ext uri="{FF2B5EF4-FFF2-40B4-BE49-F238E27FC236}">
                <a16:creationId xmlns:a16="http://schemas.microsoft.com/office/drawing/2014/main" id="{DC76CD91-C552-437C-80F9-ED21802236BE}"/>
              </a:ext>
            </a:extLst>
          </p:cNvPr>
          <p:cNvGrpSpPr>
            <a:grpSpLocks/>
          </p:cNvGrpSpPr>
          <p:nvPr/>
        </p:nvGrpSpPr>
        <p:grpSpPr bwMode="auto">
          <a:xfrm>
            <a:off x="6278564" y="2570163"/>
            <a:ext cx="2713038" cy="2895600"/>
            <a:chOff x="3955" y="1667"/>
            <a:chExt cx="1709" cy="1824"/>
          </a:xfrm>
        </p:grpSpPr>
        <p:sp>
          <p:nvSpPr>
            <p:cNvPr id="102415" name="Text Box 38">
              <a:extLst>
                <a:ext uri="{FF2B5EF4-FFF2-40B4-BE49-F238E27FC236}">
                  <a16:creationId xmlns:a16="http://schemas.microsoft.com/office/drawing/2014/main" id="{DA0C8F71-C150-4723-9E53-815C54484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31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02416" name="AutoShape 39">
              <a:extLst>
                <a:ext uri="{FF2B5EF4-FFF2-40B4-BE49-F238E27FC236}">
                  <a16:creationId xmlns:a16="http://schemas.microsoft.com/office/drawing/2014/main" id="{BFECB76C-1DF4-4E27-BAEE-10F7126E8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392" cy="1200"/>
            </a:xfrm>
            <a:prstGeom prst="rtTriangle">
              <a:avLst/>
            </a:prstGeom>
            <a:noFill/>
            <a:ln w="38100" algn="ctr">
              <a:solidFill>
                <a:srgbClr val="0B19C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17" name="Text Box 40">
              <a:extLst>
                <a:ext uri="{FF2B5EF4-FFF2-40B4-BE49-F238E27FC236}">
                  <a16:creationId xmlns:a16="http://schemas.microsoft.com/office/drawing/2014/main" id="{8C55DCC5-3579-4535-8115-8BE71605E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" y="1667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2418" name="Text Box 41">
              <a:extLst>
                <a:ext uri="{FF2B5EF4-FFF2-40B4-BE49-F238E27FC236}">
                  <a16:creationId xmlns:a16="http://schemas.microsoft.com/office/drawing/2014/main" id="{E97FE3E7-B7C2-40E9-80BF-383F89C5C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" y="3203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B19C8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grpSp>
          <p:nvGrpSpPr>
            <p:cNvPr id="102419" name="Group 42">
              <a:extLst>
                <a:ext uri="{FF2B5EF4-FFF2-40B4-BE49-F238E27FC236}">
                  <a16:creationId xmlns:a16="http://schemas.microsoft.com/office/drawing/2014/main" id="{06F10B6A-A8D3-4F57-BA29-EA74FE921CD2}"/>
                </a:ext>
              </a:extLst>
            </p:cNvPr>
            <p:cNvGrpSpPr>
              <a:grpSpLocks/>
            </p:cNvGrpSpPr>
            <p:nvPr/>
          </p:nvGrpSpPr>
          <p:grpSpPr bwMode="auto">
            <a:xfrm rot="7800000">
              <a:off x="4649" y="2507"/>
              <a:ext cx="115" cy="115"/>
              <a:chOff x="4128" y="2841"/>
              <a:chExt cx="144" cy="144"/>
            </a:xfrm>
          </p:grpSpPr>
          <p:sp>
            <p:nvSpPr>
              <p:cNvPr id="102421" name="Line 43">
                <a:extLst>
                  <a:ext uri="{FF2B5EF4-FFF2-40B4-BE49-F238E27FC236}">
                    <a16:creationId xmlns:a16="http://schemas.microsoft.com/office/drawing/2014/main" id="{ACF94931-759C-4544-A985-C9C536982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841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2" name="Line 44">
                <a:extLst>
                  <a:ext uri="{FF2B5EF4-FFF2-40B4-BE49-F238E27FC236}">
                    <a16:creationId xmlns:a16="http://schemas.microsoft.com/office/drawing/2014/main" id="{41DD5515-A260-4319-B930-D82B17555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841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20" name="Line 45">
              <a:extLst>
                <a:ext uri="{FF2B5EF4-FFF2-40B4-BE49-F238E27FC236}">
                  <a16:creationId xmlns:a16="http://schemas.microsoft.com/office/drawing/2014/main" id="{5B31CEC1-F382-4A4C-9CB2-D340DF4C1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7" y="2454"/>
              <a:ext cx="567" cy="7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sp>
        <p:nvSpPr>
          <p:cNvPr id="102411" name="Text Box 46">
            <a:extLst>
              <a:ext uri="{FF2B5EF4-FFF2-40B4-BE49-F238E27FC236}">
                <a16:creationId xmlns:a16="http://schemas.microsoft.com/office/drawing/2014/main" id="{C054BE72-EC60-468A-961B-15F0B7B3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505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02412" name="Rectangle 36">
            <a:extLst>
              <a:ext uri="{FF2B5EF4-FFF2-40B4-BE49-F238E27FC236}">
                <a16:creationId xmlns:a16="http://schemas.microsoft.com/office/drawing/2014/main" id="{B0826BCE-C1B4-4377-B08A-EB09B645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13" name="Rectangle 35">
            <a:extLst>
              <a:ext uri="{FF2B5EF4-FFF2-40B4-BE49-F238E27FC236}">
                <a16:creationId xmlns:a16="http://schemas.microsoft.com/office/drawing/2014/main" id="{6BC00697-492F-4770-B7A8-44975CD6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3" y="582613"/>
            <a:ext cx="9088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Toán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2414" name="Rectangle 1">
            <a:extLst>
              <a:ext uri="{FF2B5EF4-FFF2-40B4-BE49-F238E27FC236}">
                <a16:creationId xmlns:a16="http://schemas.microsoft.com/office/drawing/2014/main" id="{922E663C-6908-4550-A2E1-27C5B48B7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82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Hình tam giác</a:t>
            </a:r>
          </a:p>
        </p:txBody>
      </p:sp>
      <p:sp>
        <p:nvSpPr>
          <p:cNvPr id="45" name="Line 35">
            <a:extLst>
              <a:ext uri="{FF2B5EF4-FFF2-40B4-BE49-F238E27FC236}">
                <a16:creationId xmlns:a16="http://schemas.microsoft.com/office/drawing/2014/main" id="{83A6F9CC-62D3-4BED-B357-C53BB6A01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7026" y="4841876"/>
            <a:ext cx="182563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6">
            <a:extLst>
              <a:ext uri="{FF2B5EF4-FFF2-40B4-BE49-F238E27FC236}">
                <a16:creationId xmlns:a16="http://schemas.microsoft.com/office/drawing/2014/main" id="{1D8D08C2-9FC6-4670-90D9-B03C10568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818698"/>
            <a:ext cx="0" cy="182562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5">
            <a:extLst>
              <a:ext uri="{FF2B5EF4-FFF2-40B4-BE49-F238E27FC236}">
                <a16:creationId xmlns:a16="http://schemas.microsoft.com/office/drawing/2014/main" id="{17B10564-8CDC-4403-B56F-C7C27CD7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12" name="Rectangle 36">
            <a:extLst>
              <a:ext uri="{FF2B5EF4-FFF2-40B4-BE49-F238E27FC236}">
                <a16:creationId xmlns:a16="http://schemas.microsoft.com/office/drawing/2014/main" id="{B0826BCE-C1B4-4377-B08A-EB09B645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13" name="Rectangle 35">
            <a:extLst>
              <a:ext uri="{FF2B5EF4-FFF2-40B4-BE49-F238E27FC236}">
                <a16:creationId xmlns:a16="http://schemas.microsoft.com/office/drawing/2014/main" id="{6BC00697-492F-4770-B7A8-44975CD6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3" y="582613"/>
            <a:ext cx="9088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Toán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2414" name="Rectangle 1">
            <a:extLst>
              <a:ext uri="{FF2B5EF4-FFF2-40B4-BE49-F238E27FC236}">
                <a16:creationId xmlns:a16="http://schemas.microsoft.com/office/drawing/2014/main" id="{922E663C-6908-4550-A2E1-27C5B48B7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82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Hình tam giác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73AD7F-2566-4FF8-B1A4-2C610B9C8671}"/>
              </a:ext>
            </a:extLst>
          </p:cNvPr>
          <p:cNvSpPr/>
          <p:nvPr/>
        </p:nvSpPr>
        <p:spPr>
          <a:xfrm>
            <a:off x="395536" y="2780928"/>
            <a:ext cx="252028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C7667FF-C934-401D-B357-D38FC7D26071}"/>
              </a:ext>
            </a:extLst>
          </p:cNvPr>
          <p:cNvSpPr/>
          <p:nvPr/>
        </p:nvSpPr>
        <p:spPr>
          <a:xfrm>
            <a:off x="4860034" y="2654913"/>
            <a:ext cx="2736304" cy="165618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F0E174D8-CB4C-4B2B-8EB5-BE1FF9C0FF8E}"/>
              </a:ext>
            </a:extLst>
          </p:cNvPr>
          <p:cNvSpPr/>
          <p:nvPr/>
        </p:nvSpPr>
        <p:spPr>
          <a:xfrm>
            <a:off x="971600" y="4950507"/>
            <a:ext cx="2448272" cy="14115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0489DA5B-9B11-48B2-B2D3-0283973A8F2F}"/>
              </a:ext>
            </a:extLst>
          </p:cNvPr>
          <p:cNvSpPr/>
          <p:nvPr/>
        </p:nvSpPr>
        <p:spPr>
          <a:xfrm rot="16200000" flipH="1" flipV="1">
            <a:off x="5714334" y="4836855"/>
            <a:ext cx="1411562" cy="1776377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6D4E9B-6A55-4EDA-8D5B-DF611E4A210F}"/>
              </a:ext>
            </a:extLst>
          </p:cNvPr>
          <p:cNvCxnSpPr>
            <a:cxnSpLocks/>
          </p:cNvCxnSpPr>
          <p:nvPr/>
        </p:nvCxnSpPr>
        <p:spPr>
          <a:xfrm>
            <a:off x="395536" y="2780928"/>
            <a:ext cx="2520280" cy="1656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DA3743-C756-430E-883F-3858A1009608}"/>
              </a:ext>
            </a:extLst>
          </p:cNvPr>
          <p:cNvCxnSpPr>
            <a:cxnSpLocks/>
          </p:cNvCxnSpPr>
          <p:nvPr/>
        </p:nvCxnSpPr>
        <p:spPr>
          <a:xfrm>
            <a:off x="5292080" y="2654913"/>
            <a:ext cx="1872208" cy="1566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78D37C-5ECB-493F-A2EF-458BC33334C8}"/>
              </a:ext>
            </a:extLst>
          </p:cNvPr>
          <p:cNvCxnSpPr>
            <a:cxnSpLocks/>
          </p:cNvCxnSpPr>
          <p:nvPr/>
        </p:nvCxnSpPr>
        <p:spPr>
          <a:xfrm>
            <a:off x="1331640" y="4987464"/>
            <a:ext cx="2088232" cy="1369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29FEA3-5098-48EC-A84B-1B9D33522F8C}"/>
              </a:ext>
            </a:extLst>
          </p:cNvPr>
          <p:cNvCxnSpPr>
            <a:cxnSpLocks/>
          </p:cNvCxnSpPr>
          <p:nvPr/>
        </p:nvCxnSpPr>
        <p:spPr>
          <a:xfrm>
            <a:off x="5531926" y="5019262"/>
            <a:ext cx="1776378" cy="1407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6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>
            <a:extLst>
              <a:ext uri="{FF2B5EF4-FFF2-40B4-BE49-F238E27FC236}">
                <a16:creationId xmlns:a16="http://schemas.microsoft.com/office/drawing/2014/main" id="{B77D4FE4-1FDB-457C-8BD8-E63A68E4F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0" b="18446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Rectangle 8">
            <a:extLst>
              <a:ext uri="{FF2B5EF4-FFF2-40B4-BE49-F238E27FC236}">
                <a16:creationId xmlns:a16="http://schemas.microsoft.com/office/drawing/2014/main" id="{054BB7CC-4C7F-464D-9B29-FD22026A8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572000"/>
            <a:ext cx="285750" cy="381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52" name="Text Box 23">
            <a:extLst>
              <a:ext uri="{FF2B5EF4-FFF2-40B4-BE49-F238E27FC236}">
                <a16:creationId xmlns:a16="http://schemas.microsoft.com/office/drawing/2014/main" id="{28A2F920-7095-49E1-A125-799FFAA42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407988"/>
            <a:ext cx="741203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 b="1" i="1">
                <a:solidFill>
                  <a:srgbClr val="FF0066"/>
                </a:solidFill>
                <a:latin typeface="HP001 5H"/>
                <a:ea typeface="HP001 5H"/>
                <a:cs typeface="HP001 5H"/>
              </a:rPr>
              <a:t>VẬN DỤNG</a:t>
            </a:r>
            <a:endParaRPr lang="en-US" altLang="en-US" sz="9600" b="1" u="sng">
              <a:solidFill>
                <a:srgbClr val="FF0066"/>
              </a:solidFill>
              <a:latin typeface="HP001 5H"/>
              <a:ea typeface="HP001 5H"/>
              <a:cs typeface="HP001 5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C83D8F68-A023-4AE0-8FFC-3E9342D0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141A1728-0F08-4C5C-8147-2142CA3F4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157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6" name="Text Box 12">
            <a:extLst>
              <a:ext uri="{FF2B5EF4-FFF2-40B4-BE49-F238E27FC236}">
                <a16:creationId xmlns:a16="http://schemas.microsoft.com/office/drawing/2014/main" id="{A2631E1D-690F-42BB-BB9E-32E6E166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35363"/>
            <a:ext cx="7239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200" b="1" i="1">
                <a:solidFill>
                  <a:srgbClr val="0B19C8"/>
                </a:solidFill>
                <a:latin typeface="Times New Roman" panose="02020603050405020304" pitchFamily="18" charset="0"/>
              </a:rPr>
              <a:t>Nhận dạng các hình tam giác sau:</a:t>
            </a:r>
          </a:p>
        </p:txBody>
      </p:sp>
      <p:sp>
        <p:nvSpPr>
          <p:cNvPr id="105477" name="Rectangle 36">
            <a:extLst>
              <a:ext uri="{FF2B5EF4-FFF2-40B4-BE49-F238E27FC236}">
                <a16:creationId xmlns:a16="http://schemas.microsoft.com/office/drawing/2014/main" id="{94113E2D-4696-46B6-871A-437FC5E83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8" name="AutoShape 27">
            <a:extLst>
              <a:ext uri="{FF2B5EF4-FFF2-40B4-BE49-F238E27FC236}">
                <a16:creationId xmlns:a16="http://schemas.microsoft.com/office/drawing/2014/main" id="{5D501F8E-B141-4DBA-94DB-77DACB7E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36738"/>
            <a:ext cx="6096000" cy="1135062"/>
          </a:xfrm>
          <a:prstGeom prst="cloudCallout">
            <a:avLst>
              <a:gd name="adj1" fmla="val -46514"/>
              <a:gd name="adj2" fmla="val 60417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đúng?</a:t>
            </a:r>
          </a:p>
        </p:txBody>
      </p:sp>
      <p:pic>
        <p:nvPicPr>
          <p:cNvPr id="105479" name="Picture 26" descr="010">
            <a:extLst>
              <a:ext uri="{FF2B5EF4-FFF2-40B4-BE49-F238E27FC236}">
                <a16:creationId xmlns:a16="http://schemas.microsoft.com/office/drawing/2014/main" id="{D818B431-DC2B-463D-91A9-A9F08547CC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1752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8769F201-D5A1-4E13-AA6B-AE3AE4B6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212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Đ, sai ghi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>
            <a:extLst>
              <a:ext uri="{FF2B5EF4-FFF2-40B4-BE49-F238E27FC236}">
                <a16:creationId xmlns:a16="http://schemas.microsoft.com/office/drawing/2014/main" id="{EEEA9B8B-522E-4688-BFA5-D2E1B3F36E3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44650"/>
            <a:ext cx="4724400" cy="2698750"/>
            <a:chOff x="48" y="412"/>
            <a:chExt cx="2976" cy="1700"/>
          </a:xfrm>
        </p:grpSpPr>
        <p:sp>
          <p:nvSpPr>
            <p:cNvPr id="106514" name="Text Box 41">
              <a:extLst>
                <a:ext uri="{FF2B5EF4-FFF2-40B4-BE49-F238E27FC236}">
                  <a16:creationId xmlns:a16="http://schemas.microsoft.com/office/drawing/2014/main" id="{4E7F4336-B7C5-42F0-95F9-708EDD2C0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0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B19C8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6515" name="Text Box 42">
              <a:extLst>
                <a:ext uri="{FF2B5EF4-FFF2-40B4-BE49-F238E27FC236}">
                  <a16:creationId xmlns:a16="http://schemas.microsoft.com/office/drawing/2014/main" id="{3B9C09A0-25F3-4D0B-B8C1-2CE62F5EE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57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B19C8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6516" name="Text Box 43">
              <a:extLst>
                <a:ext uri="{FF2B5EF4-FFF2-40B4-BE49-F238E27FC236}">
                  <a16:creationId xmlns:a16="http://schemas.microsoft.com/office/drawing/2014/main" id="{938D833E-21BE-4B63-8F66-A42C044BD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24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B19C8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106517" name="Group 44">
              <a:extLst>
                <a:ext uri="{FF2B5EF4-FFF2-40B4-BE49-F238E27FC236}">
                  <a16:creationId xmlns:a16="http://schemas.microsoft.com/office/drawing/2014/main" id="{EB81C437-4BD3-4EF3-8A82-CAEF8994A977}"/>
                </a:ext>
              </a:extLst>
            </p:cNvPr>
            <p:cNvGrpSpPr>
              <a:grpSpLocks/>
            </p:cNvGrpSpPr>
            <p:nvPr/>
          </p:nvGrpSpPr>
          <p:grpSpPr bwMode="auto">
            <a:xfrm rot="-2446465">
              <a:off x="480" y="412"/>
              <a:ext cx="2160" cy="1240"/>
              <a:chOff x="1672" y="1824"/>
              <a:chExt cx="2160" cy="1240"/>
            </a:xfrm>
          </p:grpSpPr>
          <p:sp>
            <p:nvSpPr>
              <p:cNvPr id="106518" name="Line 45">
                <a:extLst>
                  <a:ext uri="{FF2B5EF4-FFF2-40B4-BE49-F238E27FC236}">
                    <a16:creationId xmlns:a16="http://schemas.microsoft.com/office/drawing/2014/main" id="{C248652A-9193-40FC-90F6-62ACC3814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9" name="Line 46">
                <a:extLst>
                  <a:ext uri="{FF2B5EF4-FFF2-40B4-BE49-F238E27FC236}">
                    <a16:creationId xmlns:a16="http://schemas.microsoft.com/office/drawing/2014/main" id="{2CCC2B0C-1DD9-4AC8-BB15-B91006014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0" name="Line 47">
                <a:extLst>
                  <a:ext uri="{FF2B5EF4-FFF2-40B4-BE49-F238E27FC236}">
                    <a16:creationId xmlns:a16="http://schemas.microsoft.com/office/drawing/2014/main" id="{444A6393-696E-4DDD-8245-0B5731D74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0B19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48">
            <a:extLst>
              <a:ext uri="{FF2B5EF4-FFF2-40B4-BE49-F238E27FC236}">
                <a16:creationId xmlns:a16="http://schemas.microsoft.com/office/drawing/2014/main" id="{2102ABA5-EC92-456D-993B-2534767E5CC7}"/>
              </a:ext>
            </a:extLst>
          </p:cNvPr>
          <p:cNvGrpSpPr>
            <a:grpSpLocks/>
          </p:cNvGrpSpPr>
          <p:nvPr/>
        </p:nvGrpSpPr>
        <p:grpSpPr bwMode="auto">
          <a:xfrm rot="8407511">
            <a:off x="4005263" y="2252663"/>
            <a:ext cx="804862" cy="1522412"/>
            <a:chOff x="1968" y="2304"/>
            <a:chExt cx="507" cy="959"/>
          </a:xfrm>
        </p:grpSpPr>
        <p:grpSp>
          <p:nvGrpSpPr>
            <p:cNvPr id="106506" name="Group 49">
              <a:extLst>
                <a:ext uri="{FF2B5EF4-FFF2-40B4-BE49-F238E27FC236}">
                  <a16:creationId xmlns:a16="http://schemas.microsoft.com/office/drawing/2014/main" id="{39144C0F-1A07-4F96-ADC6-2CCCD405D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106511" name="Line 50">
                <a:extLst>
                  <a:ext uri="{FF2B5EF4-FFF2-40B4-BE49-F238E27FC236}">
                    <a16:creationId xmlns:a16="http://schemas.microsoft.com/office/drawing/2014/main" id="{D606D230-E4CC-4C6C-9CD6-205D0A63F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6512" name="Line 51">
                <a:extLst>
                  <a:ext uri="{FF2B5EF4-FFF2-40B4-BE49-F238E27FC236}">
                    <a16:creationId xmlns:a16="http://schemas.microsoft.com/office/drawing/2014/main" id="{C34F01F1-7B32-45FF-A4F2-341DF5AB6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6513" name="Line 52">
                <a:extLst>
                  <a:ext uri="{FF2B5EF4-FFF2-40B4-BE49-F238E27FC236}">
                    <a16:creationId xmlns:a16="http://schemas.microsoft.com/office/drawing/2014/main" id="{C5838727-EC4D-4FFD-9DCB-E51D98A8B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106507" name="Group 53">
              <a:extLst>
                <a:ext uri="{FF2B5EF4-FFF2-40B4-BE49-F238E27FC236}">
                  <a16:creationId xmlns:a16="http://schemas.microsoft.com/office/drawing/2014/main" id="{44FAF93B-B12D-478E-8D26-D7CF14374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106508" name="Line 54">
                <a:extLst>
                  <a:ext uri="{FF2B5EF4-FFF2-40B4-BE49-F238E27FC236}">
                    <a16:creationId xmlns:a16="http://schemas.microsoft.com/office/drawing/2014/main" id="{45033B1D-A3BF-46BC-BE5C-E4AF8F6CB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6509" name="Line 55">
                <a:extLst>
                  <a:ext uri="{FF2B5EF4-FFF2-40B4-BE49-F238E27FC236}">
                    <a16:creationId xmlns:a16="http://schemas.microsoft.com/office/drawing/2014/main" id="{62DC4A7D-FE6C-485B-82AA-113B47016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6510" name="Line 56">
                <a:extLst>
                  <a:ext uri="{FF2B5EF4-FFF2-40B4-BE49-F238E27FC236}">
                    <a16:creationId xmlns:a16="http://schemas.microsoft.com/office/drawing/2014/main" id="{A61C67D9-0251-48C5-9767-70F4FEB38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sp>
        <p:nvSpPr>
          <p:cNvPr id="147517" name="Text Box 61">
            <a:extLst>
              <a:ext uri="{FF2B5EF4-FFF2-40B4-BE49-F238E27FC236}">
                <a16:creationId xmlns:a16="http://schemas.microsoft.com/office/drawing/2014/main" id="{A8322D1E-1522-4B24-85AB-E3EB03564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648200"/>
            <a:ext cx="4953000" cy="1262063"/>
          </a:xfrm>
          <a:prstGeom prst="rect">
            <a:avLst/>
          </a:prstGeom>
          <a:noFill/>
          <a:ln w="28575" cap="rnd" algn="ctr">
            <a:solidFill>
              <a:srgbClr val="0B19C8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371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Tam giác ABC: 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có 2 góc nhọn 1 góc vuông</a:t>
            </a:r>
          </a:p>
        </p:txBody>
      </p:sp>
      <p:sp>
        <p:nvSpPr>
          <p:cNvPr id="106501" name="Rectangle 36">
            <a:extLst>
              <a:ext uri="{FF2B5EF4-FFF2-40B4-BE49-F238E27FC236}">
                <a16:creationId xmlns:a16="http://schemas.microsoft.com/office/drawing/2014/main" id="{B08B0AA5-7B58-4428-B834-B8A1F4B88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27">
            <a:extLst>
              <a:ext uri="{FF2B5EF4-FFF2-40B4-BE49-F238E27FC236}">
                <a16:creationId xmlns:a16="http://schemas.microsoft.com/office/drawing/2014/main" id="{18D800A8-740A-4AE6-84EB-510226D8DDB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959100"/>
            <a:ext cx="1066800" cy="2146300"/>
            <a:chOff x="1066800" y="2959100"/>
            <a:chExt cx="1066800" cy="2146300"/>
          </a:xfrm>
        </p:grpSpPr>
        <p:pic>
          <p:nvPicPr>
            <p:cNvPr id="106504" name="Picture 21" descr="the xanh">
              <a:extLst>
                <a:ext uri="{FF2B5EF4-FFF2-40B4-BE49-F238E27FC236}">
                  <a16:creationId xmlns:a16="http://schemas.microsoft.com/office/drawing/2014/main" id="{3F410D8A-B093-4D0E-9CC2-BDFB337D2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048000"/>
              <a:ext cx="10668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166BBE-6CDD-4624-B220-CD02A45D7B56}"/>
                </a:ext>
              </a:extLst>
            </p:cNvPr>
            <p:cNvSpPr/>
            <p:nvPr/>
          </p:nvSpPr>
          <p:spPr>
            <a:xfrm>
              <a:off x="1101725" y="2959100"/>
              <a:ext cx="990600" cy="927100"/>
            </a:xfrm>
            <a:prstGeom prst="ellipse">
              <a:avLst/>
            </a:prstGeom>
            <a:solidFill>
              <a:srgbClr val="0B19C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31" name="Action Button: Sound 30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361F06C-C7CB-4FDD-A9FF-BF3D9B889882}"/>
              </a:ext>
            </a:extLst>
          </p:cNvPr>
          <p:cNvSpPr/>
          <p:nvPr/>
        </p:nvSpPr>
        <p:spPr>
          <a:xfrm>
            <a:off x="8520113" y="6275388"/>
            <a:ext cx="533400" cy="457200"/>
          </a:xfrm>
          <a:prstGeom prst="actionButtonSou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23" name="Text Box 43">
            <a:extLst>
              <a:ext uri="{FF2B5EF4-FFF2-40B4-BE49-F238E27FC236}">
                <a16:creationId xmlns:a16="http://schemas.microsoft.com/office/drawing/2014/main" id="{694FC623-2295-44C3-B650-BCAE24C9F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029200"/>
            <a:ext cx="4953000" cy="615950"/>
          </a:xfrm>
          <a:prstGeom prst="rect">
            <a:avLst/>
          </a:prstGeom>
          <a:noFill/>
          <a:ln w="28575" cap="rnd" algn="ctr">
            <a:solidFill>
              <a:srgbClr val="0B19C8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371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Tam giác MNP:  có 3 góc nhọn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50B153C3-04DF-4576-B90A-F215F580B7F2}"/>
              </a:ext>
            </a:extLst>
          </p:cNvPr>
          <p:cNvGrpSpPr>
            <a:grpSpLocks/>
          </p:cNvGrpSpPr>
          <p:nvPr/>
        </p:nvGrpSpPr>
        <p:grpSpPr bwMode="auto">
          <a:xfrm>
            <a:off x="2665413" y="1600200"/>
            <a:ext cx="3124200" cy="3124200"/>
            <a:chOff x="0" y="2016"/>
            <a:chExt cx="1968" cy="1968"/>
          </a:xfrm>
        </p:grpSpPr>
        <p:sp>
          <p:nvSpPr>
            <p:cNvPr id="107556" name="Text Box 46">
              <a:extLst>
                <a:ext uri="{FF2B5EF4-FFF2-40B4-BE49-F238E27FC236}">
                  <a16:creationId xmlns:a16="http://schemas.microsoft.com/office/drawing/2014/main" id="{BB66DA96-E5E7-4A3E-B9DE-C6156D216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7557" name="Text Box 47">
              <a:extLst>
                <a:ext uri="{FF2B5EF4-FFF2-40B4-BE49-F238E27FC236}">
                  <a16:creationId xmlns:a16="http://schemas.microsoft.com/office/drawing/2014/main" id="{B7D1B46C-BB03-423C-9D7A-6A463F26D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6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07558" name="Text Box 48">
              <a:extLst>
                <a:ext uri="{FF2B5EF4-FFF2-40B4-BE49-F238E27FC236}">
                  <a16:creationId xmlns:a16="http://schemas.microsoft.com/office/drawing/2014/main" id="{912FEFE2-EC49-43CC-98C3-3A4492469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1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07559" name="AutoShape 49">
              <a:extLst>
                <a:ext uri="{FF2B5EF4-FFF2-40B4-BE49-F238E27FC236}">
                  <a16:creationId xmlns:a16="http://schemas.microsoft.com/office/drawing/2014/main" id="{D20204D9-3D8E-41E5-94A1-52499F267D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78904">
              <a:off x="384" y="2352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0B19C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CD29BB54-2A65-42AE-8A0F-E1E79657C8EB}"/>
              </a:ext>
            </a:extLst>
          </p:cNvPr>
          <p:cNvGrpSpPr>
            <a:grpSpLocks/>
          </p:cNvGrpSpPr>
          <p:nvPr/>
        </p:nvGrpSpPr>
        <p:grpSpPr bwMode="auto">
          <a:xfrm rot="-1008112">
            <a:off x="4113213" y="2209800"/>
            <a:ext cx="804862" cy="1522413"/>
            <a:chOff x="1968" y="2304"/>
            <a:chExt cx="507" cy="959"/>
          </a:xfrm>
        </p:grpSpPr>
        <p:grpSp>
          <p:nvGrpSpPr>
            <p:cNvPr id="107548" name="Group 51">
              <a:extLst>
                <a:ext uri="{FF2B5EF4-FFF2-40B4-BE49-F238E27FC236}">
                  <a16:creationId xmlns:a16="http://schemas.microsoft.com/office/drawing/2014/main" id="{1C88FC2A-7582-459F-A26F-EB80481E4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107553" name="Line 52">
                <a:extLst>
                  <a:ext uri="{FF2B5EF4-FFF2-40B4-BE49-F238E27FC236}">
                    <a16:creationId xmlns:a16="http://schemas.microsoft.com/office/drawing/2014/main" id="{75FF36AE-B234-4FAA-9231-3BAE0C1AA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54" name="Line 53">
                <a:extLst>
                  <a:ext uri="{FF2B5EF4-FFF2-40B4-BE49-F238E27FC236}">
                    <a16:creationId xmlns:a16="http://schemas.microsoft.com/office/drawing/2014/main" id="{9025BF15-1B87-48DE-A689-61C34135F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55" name="Line 54">
                <a:extLst>
                  <a:ext uri="{FF2B5EF4-FFF2-40B4-BE49-F238E27FC236}">
                    <a16:creationId xmlns:a16="http://schemas.microsoft.com/office/drawing/2014/main" id="{88E5433A-F1D6-4235-A16B-08650FF51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107549" name="Group 55">
              <a:extLst>
                <a:ext uri="{FF2B5EF4-FFF2-40B4-BE49-F238E27FC236}">
                  <a16:creationId xmlns:a16="http://schemas.microsoft.com/office/drawing/2014/main" id="{A7EA5C58-006D-4DD9-8F11-CB7593C93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107550" name="Line 56">
                <a:extLst>
                  <a:ext uri="{FF2B5EF4-FFF2-40B4-BE49-F238E27FC236}">
                    <a16:creationId xmlns:a16="http://schemas.microsoft.com/office/drawing/2014/main" id="{D830E50F-98FF-4056-90E1-EA7E3428D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51" name="Line 57">
                <a:extLst>
                  <a:ext uri="{FF2B5EF4-FFF2-40B4-BE49-F238E27FC236}">
                    <a16:creationId xmlns:a16="http://schemas.microsoft.com/office/drawing/2014/main" id="{71167301-10AF-4806-A9B3-8B670EBC1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52" name="Line 58">
                <a:extLst>
                  <a:ext uri="{FF2B5EF4-FFF2-40B4-BE49-F238E27FC236}">
                    <a16:creationId xmlns:a16="http://schemas.microsoft.com/office/drawing/2014/main" id="{C47F59DB-EF02-42BA-81FC-700A1EDBF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1E44354C-E27C-4BC4-B433-F0799D9AFDC4}"/>
              </a:ext>
            </a:extLst>
          </p:cNvPr>
          <p:cNvGrpSpPr>
            <a:grpSpLocks/>
          </p:cNvGrpSpPr>
          <p:nvPr/>
        </p:nvGrpSpPr>
        <p:grpSpPr bwMode="auto">
          <a:xfrm rot="-9738488">
            <a:off x="3295650" y="2419350"/>
            <a:ext cx="804863" cy="1522413"/>
            <a:chOff x="1968" y="2304"/>
            <a:chExt cx="507" cy="959"/>
          </a:xfrm>
        </p:grpSpPr>
        <p:grpSp>
          <p:nvGrpSpPr>
            <p:cNvPr id="107540" name="Group 60">
              <a:extLst>
                <a:ext uri="{FF2B5EF4-FFF2-40B4-BE49-F238E27FC236}">
                  <a16:creationId xmlns:a16="http://schemas.microsoft.com/office/drawing/2014/main" id="{3B7AC079-B4E8-4000-AD06-45ADAA19C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107545" name="Line 61">
                <a:extLst>
                  <a:ext uri="{FF2B5EF4-FFF2-40B4-BE49-F238E27FC236}">
                    <a16:creationId xmlns:a16="http://schemas.microsoft.com/office/drawing/2014/main" id="{9710D723-79FB-4B0D-BC89-F5F04076E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46" name="Line 62">
                <a:extLst>
                  <a:ext uri="{FF2B5EF4-FFF2-40B4-BE49-F238E27FC236}">
                    <a16:creationId xmlns:a16="http://schemas.microsoft.com/office/drawing/2014/main" id="{54E0D74E-7F1F-4D59-BFE7-2516592A1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47" name="Line 63">
                <a:extLst>
                  <a:ext uri="{FF2B5EF4-FFF2-40B4-BE49-F238E27FC236}">
                    <a16:creationId xmlns:a16="http://schemas.microsoft.com/office/drawing/2014/main" id="{191A0C02-E12D-411B-BC16-AE75E9F57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107541" name="Group 64">
              <a:extLst>
                <a:ext uri="{FF2B5EF4-FFF2-40B4-BE49-F238E27FC236}">
                  <a16:creationId xmlns:a16="http://schemas.microsoft.com/office/drawing/2014/main" id="{AFDB805D-8F23-4916-9AA0-3900996E73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107542" name="Line 65">
                <a:extLst>
                  <a:ext uri="{FF2B5EF4-FFF2-40B4-BE49-F238E27FC236}">
                    <a16:creationId xmlns:a16="http://schemas.microsoft.com/office/drawing/2014/main" id="{DEFE9611-20E0-442C-98F3-0BAA037F9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43" name="Line 66">
                <a:extLst>
                  <a:ext uri="{FF2B5EF4-FFF2-40B4-BE49-F238E27FC236}">
                    <a16:creationId xmlns:a16="http://schemas.microsoft.com/office/drawing/2014/main" id="{83F2DB9B-B793-4642-923D-5F8CA36AD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44" name="Line 67">
                <a:extLst>
                  <a:ext uri="{FF2B5EF4-FFF2-40B4-BE49-F238E27FC236}">
                    <a16:creationId xmlns:a16="http://schemas.microsoft.com/office/drawing/2014/main" id="{7EE03090-BE3D-4FB5-A48E-3807401B6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C158AB73-8A10-473D-92D8-FB5FC2DE8261}"/>
              </a:ext>
            </a:extLst>
          </p:cNvPr>
          <p:cNvGrpSpPr>
            <a:grpSpLocks/>
          </p:cNvGrpSpPr>
          <p:nvPr/>
        </p:nvGrpSpPr>
        <p:grpSpPr bwMode="auto">
          <a:xfrm rot="6246974">
            <a:off x="4397375" y="2994025"/>
            <a:ext cx="804863" cy="1522413"/>
            <a:chOff x="1968" y="2304"/>
            <a:chExt cx="507" cy="959"/>
          </a:xfrm>
        </p:grpSpPr>
        <p:grpSp>
          <p:nvGrpSpPr>
            <p:cNvPr id="107532" name="Group 69">
              <a:extLst>
                <a:ext uri="{FF2B5EF4-FFF2-40B4-BE49-F238E27FC236}">
                  <a16:creationId xmlns:a16="http://schemas.microsoft.com/office/drawing/2014/main" id="{11F9BBA9-3EF0-405F-80D2-9A1BC2E63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107537" name="Line 70">
                <a:extLst>
                  <a:ext uri="{FF2B5EF4-FFF2-40B4-BE49-F238E27FC236}">
                    <a16:creationId xmlns:a16="http://schemas.microsoft.com/office/drawing/2014/main" id="{E0773BFB-6933-4452-9A7A-A82EA57F0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38" name="Line 71">
                <a:extLst>
                  <a:ext uri="{FF2B5EF4-FFF2-40B4-BE49-F238E27FC236}">
                    <a16:creationId xmlns:a16="http://schemas.microsoft.com/office/drawing/2014/main" id="{25C3A079-0B0F-4DFA-9D50-A0B2E9BB5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39" name="Line 72">
                <a:extLst>
                  <a:ext uri="{FF2B5EF4-FFF2-40B4-BE49-F238E27FC236}">
                    <a16:creationId xmlns:a16="http://schemas.microsoft.com/office/drawing/2014/main" id="{C3CD3210-13CF-4AEC-9B8D-23F9FD2D2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107533" name="Group 73">
              <a:extLst>
                <a:ext uri="{FF2B5EF4-FFF2-40B4-BE49-F238E27FC236}">
                  <a16:creationId xmlns:a16="http://schemas.microsoft.com/office/drawing/2014/main" id="{2288C9C3-C65D-49B5-B308-C7A616E24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107534" name="Line 74">
                <a:extLst>
                  <a:ext uri="{FF2B5EF4-FFF2-40B4-BE49-F238E27FC236}">
                    <a16:creationId xmlns:a16="http://schemas.microsoft.com/office/drawing/2014/main" id="{72BB230A-1A19-4193-A1AD-50220B2FB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35" name="Line 75">
                <a:extLst>
                  <a:ext uri="{FF2B5EF4-FFF2-40B4-BE49-F238E27FC236}">
                    <a16:creationId xmlns:a16="http://schemas.microsoft.com/office/drawing/2014/main" id="{79107D4C-1E89-4150-8429-E11FDE000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7536" name="Line 76">
                <a:extLst>
                  <a:ext uri="{FF2B5EF4-FFF2-40B4-BE49-F238E27FC236}">
                    <a16:creationId xmlns:a16="http://schemas.microsoft.com/office/drawing/2014/main" id="{C2F8C43E-E39B-47DD-A57F-6D9C623E3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sp>
        <p:nvSpPr>
          <p:cNvPr id="107527" name="Rectangle 36">
            <a:extLst>
              <a:ext uri="{FF2B5EF4-FFF2-40B4-BE49-F238E27FC236}">
                <a16:creationId xmlns:a16="http://schemas.microsoft.com/office/drawing/2014/main" id="{1FA78922-5FB2-4127-9B0D-038126557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42">
            <a:extLst>
              <a:ext uri="{FF2B5EF4-FFF2-40B4-BE49-F238E27FC236}">
                <a16:creationId xmlns:a16="http://schemas.microsoft.com/office/drawing/2014/main" id="{E9533A70-2C66-4874-90CF-015BE8C8547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959100"/>
            <a:ext cx="1066800" cy="2146300"/>
            <a:chOff x="1066800" y="2959100"/>
            <a:chExt cx="1066800" cy="2146300"/>
          </a:xfrm>
        </p:grpSpPr>
        <p:pic>
          <p:nvPicPr>
            <p:cNvPr id="107530" name="Picture 21" descr="the xanh">
              <a:extLst>
                <a:ext uri="{FF2B5EF4-FFF2-40B4-BE49-F238E27FC236}">
                  <a16:creationId xmlns:a16="http://schemas.microsoft.com/office/drawing/2014/main" id="{B54E5846-B003-4BA4-98BB-387AA3BBF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048000"/>
              <a:ext cx="10668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8777688-3602-45AA-9A6B-18849585DC60}"/>
                </a:ext>
              </a:extLst>
            </p:cNvPr>
            <p:cNvSpPr/>
            <p:nvPr/>
          </p:nvSpPr>
          <p:spPr>
            <a:xfrm>
              <a:off x="1101725" y="2959100"/>
              <a:ext cx="990600" cy="927100"/>
            </a:xfrm>
            <a:prstGeom prst="ellipse">
              <a:avLst/>
            </a:prstGeom>
            <a:solidFill>
              <a:srgbClr val="0B19C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</p:grpSp>
      <p:sp>
        <p:nvSpPr>
          <p:cNvPr id="46" name="Action Button: Sound 45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AE453DC-FA2B-4BDE-8652-3B51559386E0}"/>
              </a:ext>
            </a:extLst>
          </p:cNvPr>
          <p:cNvSpPr/>
          <p:nvPr/>
        </p:nvSpPr>
        <p:spPr>
          <a:xfrm>
            <a:off x="8493125" y="6289675"/>
            <a:ext cx="533400" cy="457200"/>
          </a:xfrm>
          <a:prstGeom prst="actionButtonSou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5958DA8A-CE73-4302-9E6F-72B90196105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676400"/>
            <a:ext cx="3200400" cy="3124200"/>
            <a:chOff x="1968" y="1632"/>
            <a:chExt cx="2016" cy="1968"/>
          </a:xfrm>
        </p:grpSpPr>
        <p:sp>
          <p:nvSpPr>
            <p:cNvPr id="108562" name="Text Box 6">
              <a:extLst>
                <a:ext uri="{FF2B5EF4-FFF2-40B4-BE49-F238E27FC236}">
                  <a16:creationId xmlns:a16="http://schemas.microsoft.com/office/drawing/2014/main" id="{B51E1C38-4C40-40BF-8F5E-3F5838E1A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6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8563" name="Text Box 7">
              <a:extLst>
                <a:ext uri="{FF2B5EF4-FFF2-40B4-BE49-F238E27FC236}">
                  <a16:creationId xmlns:a16="http://schemas.microsoft.com/office/drawing/2014/main" id="{96BB0B41-B78B-4F0E-B65E-76294DF31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72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08564" name="Text Box 8">
              <a:extLst>
                <a:ext uri="{FF2B5EF4-FFF2-40B4-BE49-F238E27FC236}">
                  <a16:creationId xmlns:a16="http://schemas.microsoft.com/office/drawing/2014/main" id="{2955085A-8A8E-4A1C-8D3F-51A8B4149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3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8565" name="AutoShape 9">
              <a:extLst>
                <a:ext uri="{FF2B5EF4-FFF2-40B4-BE49-F238E27FC236}">
                  <a16:creationId xmlns:a16="http://schemas.microsoft.com/office/drawing/2014/main" id="{461CF569-B32E-44E8-A819-F4AADA9BBB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56" y="1920"/>
              <a:ext cx="1488" cy="1344"/>
            </a:xfrm>
            <a:prstGeom prst="rtTriangle">
              <a:avLst/>
            </a:prstGeom>
            <a:noFill/>
            <a:ln w="38100" algn="ctr">
              <a:solidFill>
                <a:srgbClr val="0B19C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6A36D759-5B37-49B6-A5E7-4082B7933671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122488"/>
            <a:ext cx="804863" cy="1522412"/>
            <a:chOff x="1968" y="2304"/>
            <a:chExt cx="507" cy="959"/>
          </a:xfrm>
        </p:grpSpPr>
        <p:grpSp>
          <p:nvGrpSpPr>
            <p:cNvPr id="108554" name="Group 11">
              <a:extLst>
                <a:ext uri="{FF2B5EF4-FFF2-40B4-BE49-F238E27FC236}">
                  <a16:creationId xmlns:a16="http://schemas.microsoft.com/office/drawing/2014/main" id="{DFCC4319-07F1-49E6-B0B1-487A4314F9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108559" name="Line 12">
                <a:extLst>
                  <a:ext uri="{FF2B5EF4-FFF2-40B4-BE49-F238E27FC236}">
                    <a16:creationId xmlns:a16="http://schemas.microsoft.com/office/drawing/2014/main" id="{8A2BB030-E159-4B2B-A85D-74A6D9BC1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8560" name="Line 13">
                <a:extLst>
                  <a:ext uri="{FF2B5EF4-FFF2-40B4-BE49-F238E27FC236}">
                    <a16:creationId xmlns:a16="http://schemas.microsoft.com/office/drawing/2014/main" id="{8DF76950-ACA3-4803-8470-0CC87FDAD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8561" name="Line 14">
                <a:extLst>
                  <a:ext uri="{FF2B5EF4-FFF2-40B4-BE49-F238E27FC236}">
                    <a16:creationId xmlns:a16="http://schemas.microsoft.com/office/drawing/2014/main" id="{874F52DD-A7AD-4E7F-B960-8AF37112B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grpSp>
          <p:nvGrpSpPr>
            <p:cNvPr id="108555" name="Group 15">
              <a:extLst>
                <a:ext uri="{FF2B5EF4-FFF2-40B4-BE49-F238E27FC236}">
                  <a16:creationId xmlns:a16="http://schemas.microsoft.com/office/drawing/2014/main" id="{7DBA0CF1-BFDB-4777-A092-ECFF640A6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108556" name="Line 16">
                <a:extLst>
                  <a:ext uri="{FF2B5EF4-FFF2-40B4-BE49-F238E27FC236}">
                    <a16:creationId xmlns:a16="http://schemas.microsoft.com/office/drawing/2014/main" id="{EEE8FA7F-C2BE-48C0-AB29-40914A449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8557" name="Line 17">
                <a:extLst>
                  <a:ext uri="{FF2B5EF4-FFF2-40B4-BE49-F238E27FC236}">
                    <a16:creationId xmlns:a16="http://schemas.microsoft.com/office/drawing/2014/main" id="{3677CD0A-AE37-4D24-983F-086A1498A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sp>
            <p:nvSpPr>
              <p:cNvPr id="108558" name="Line 18">
                <a:extLst>
                  <a:ext uri="{FF2B5EF4-FFF2-40B4-BE49-F238E27FC236}">
                    <a16:creationId xmlns:a16="http://schemas.microsoft.com/office/drawing/2014/main" id="{0C24E9A6-5A87-4F44-9606-D8C586C20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</p:grpSp>
      <p:sp>
        <p:nvSpPr>
          <p:cNvPr id="149526" name="Text Box 22">
            <a:extLst>
              <a:ext uri="{FF2B5EF4-FFF2-40B4-BE49-F238E27FC236}">
                <a16:creationId xmlns:a16="http://schemas.microsoft.com/office/drawing/2014/main" id="{650D2CB1-4B54-483B-80FF-60BFA165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943475"/>
            <a:ext cx="4953000" cy="1262063"/>
          </a:xfrm>
          <a:prstGeom prst="rect">
            <a:avLst/>
          </a:prstGeom>
          <a:noFill/>
          <a:ln w="28575" cap="rnd" algn="ctr">
            <a:solidFill>
              <a:srgbClr val="0B19C8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13716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Tam giác QHI: 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có 2 góc nhọn 1 góc vuông</a:t>
            </a:r>
          </a:p>
        </p:txBody>
      </p:sp>
      <p:sp>
        <p:nvSpPr>
          <p:cNvPr id="108549" name="Rectangle 36">
            <a:extLst>
              <a:ext uri="{FF2B5EF4-FFF2-40B4-BE49-F238E27FC236}">
                <a16:creationId xmlns:a16="http://schemas.microsoft.com/office/drawing/2014/main" id="{4431881C-4817-4117-BDF8-AF3BD80E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5BC818E7-8108-4E92-8ACC-20733409655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959100"/>
            <a:ext cx="1066800" cy="2146300"/>
            <a:chOff x="1066800" y="2959100"/>
            <a:chExt cx="1066800" cy="2146300"/>
          </a:xfrm>
        </p:grpSpPr>
        <p:pic>
          <p:nvPicPr>
            <p:cNvPr id="108552" name="Picture 21" descr="the xanh">
              <a:extLst>
                <a:ext uri="{FF2B5EF4-FFF2-40B4-BE49-F238E27FC236}">
                  <a16:creationId xmlns:a16="http://schemas.microsoft.com/office/drawing/2014/main" id="{69352203-6438-4874-88E0-BCAE5B7F4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048000"/>
              <a:ext cx="10668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D9A3913-0A8D-4D82-AC9F-BA4947C26346}"/>
                </a:ext>
              </a:extLst>
            </p:cNvPr>
            <p:cNvSpPr/>
            <p:nvPr/>
          </p:nvSpPr>
          <p:spPr>
            <a:xfrm>
              <a:off x="1101725" y="2959100"/>
              <a:ext cx="990600" cy="927100"/>
            </a:xfrm>
            <a:prstGeom prst="ellipse">
              <a:avLst/>
            </a:prstGeom>
            <a:solidFill>
              <a:srgbClr val="0B19C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</p:grpSp>
      <p:sp>
        <p:nvSpPr>
          <p:cNvPr id="27" name="Action Button: Sound 26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949BF367-2A0B-47B7-9947-A820EB9D2030}"/>
              </a:ext>
            </a:extLst>
          </p:cNvPr>
          <p:cNvSpPr/>
          <p:nvPr/>
        </p:nvSpPr>
        <p:spPr>
          <a:xfrm>
            <a:off x="8520113" y="6310313"/>
            <a:ext cx="533400" cy="457200"/>
          </a:xfrm>
          <a:prstGeom prst="actionButtonSou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3">
            <a:extLst>
              <a:ext uri="{FF2B5EF4-FFF2-40B4-BE49-F238E27FC236}">
                <a16:creationId xmlns:a16="http://schemas.microsoft.com/office/drawing/2014/main" id="{42EEFB92-89B0-47EB-AB85-1C4045BC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157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9571" name="Text Box 4">
            <a:extLst>
              <a:ext uri="{FF2B5EF4-FFF2-40B4-BE49-F238E27FC236}">
                <a16:creationId xmlns:a16="http://schemas.microsoft.com/office/drawing/2014/main" id="{4E1215EC-5D90-4796-972D-C62EA42E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868488"/>
            <a:ext cx="6172200" cy="646112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FD390CCA-D5C5-4C1D-AD1E-A8DC8772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35288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màu đỏ biểu thị kết quả: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EC04A396-3450-464A-9764-1E8CFBD8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4002088"/>
            <a:ext cx="804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>
                <a:solidFill>
                  <a:srgbClr val="37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màu xanh biểu thị kết quả: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4" name="TextBox 6">
            <a:extLst>
              <a:ext uri="{FF2B5EF4-FFF2-40B4-BE49-F238E27FC236}">
                <a16:creationId xmlns:a16="http://schemas.microsoft.com/office/drawing/2014/main" id="{9F82827F-4B6D-45FA-8E93-F1E29E81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13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Hình tam giác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Picture74">
            <a:extLst>
              <a:ext uri="{FF2B5EF4-FFF2-40B4-BE49-F238E27FC236}">
                <a16:creationId xmlns:a16="http://schemas.microsoft.com/office/drawing/2014/main" id="{CC4D9869-147E-4142-B54B-24756B17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47" name="Object 7">
            <a:extLst>
              <a:ext uri="{FF2B5EF4-FFF2-40B4-BE49-F238E27FC236}">
                <a16:creationId xmlns:a16="http://schemas.microsoft.com/office/drawing/2014/main" id="{A22FDB0A-0E80-4894-845B-9BD1F01CD4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4876800"/>
          <a:ext cx="3276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" name="Clip" r:id="rId5" imgW="2191817" imgH="1424635" progId="MS_ClipArt_Gallery.2">
                  <p:embed/>
                </p:oleObj>
              </mc:Choice>
              <mc:Fallback>
                <p:oleObj name="Clip" r:id="rId5" imgW="2191817" imgH="142463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876800"/>
                        <a:ext cx="3276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36">
            <a:extLst>
              <a:ext uri="{FF2B5EF4-FFF2-40B4-BE49-F238E27FC236}">
                <a16:creationId xmlns:a16="http://schemas.microsoft.com/office/drawing/2014/main" id="{3DE7598B-EF8F-4969-8B1C-7F7539586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412CC-A546-487B-A981-47071F6C3F25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1341438"/>
            <a:ext cx="7783513" cy="2592387"/>
            <a:chOff x="672" y="1488"/>
            <a:chExt cx="4903" cy="1633"/>
          </a:xfrm>
        </p:grpSpPr>
        <p:sp>
          <p:nvSpPr>
            <p:cNvPr id="82951" name="AutoShape 10">
              <a:extLst>
                <a:ext uri="{FF2B5EF4-FFF2-40B4-BE49-F238E27FC236}">
                  <a16:creationId xmlns:a16="http://schemas.microsoft.com/office/drawing/2014/main" id="{E4C7E86E-C823-4E34-8197-C357F04A7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488"/>
              <a:ext cx="4903" cy="1633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2" name="Text Box 11">
              <a:extLst>
                <a:ext uri="{FF2B5EF4-FFF2-40B4-BE49-F238E27FC236}">
                  <a16:creationId xmlns:a16="http://schemas.microsoft.com/office/drawing/2014/main" id="{1C5C7436-7270-4524-A1C4-C52D5C66B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699"/>
              <a:ext cx="4416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663300"/>
                  </a:solidFill>
                  <a:latin typeface="Times New Roman" panose="02020603050405020304" pitchFamily="18" charset="0"/>
                </a:rPr>
                <a:t>Có mấy loại góc?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663300"/>
                  </a:solidFill>
                  <a:latin typeface="Times New Roman" panose="02020603050405020304" pitchFamily="18" charset="0"/>
                </a:rPr>
                <a:t>Đó là những loại góc nào?</a:t>
              </a:r>
            </a:p>
          </p:txBody>
        </p:sp>
      </p:grpSp>
      <p:sp>
        <p:nvSpPr>
          <p:cNvPr id="11" name="WordArt 7">
            <a:extLst>
              <a:ext uri="{FF2B5EF4-FFF2-40B4-BE49-F238E27FC236}">
                <a16:creationId xmlns:a16="http://schemas.microsoft.com/office/drawing/2014/main" id="{D0A9BF26-2D80-4BF6-9A56-B73CCFBFDD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88913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KIỂM TRA BÀI CŨ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14">
            <a:extLst>
              <a:ext uri="{FF2B5EF4-FFF2-40B4-BE49-F238E27FC236}">
                <a16:creationId xmlns:a16="http://schemas.microsoft.com/office/drawing/2014/main" id="{8622A651-9351-4D4C-B5BF-DA71811610F4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747838"/>
            <a:ext cx="3200400" cy="2900362"/>
            <a:chOff x="3048000" y="1371600"/>
            <a:chExt cx="3200400" cy="2900065"/>
          </a:xfrm>
        </p:grpSpPr>
        <p:grpSp>
          <p:nvGrpSpPr>
            <p:cNvPr id="110608" name="Group 4">
              <a:extLst>
                <a:ext uri="{FF2B5EF4-FFF2-40B4-BE49-F238E27FC236}">
                  <a16:creationId xmlns:a16="http://schemas.microsoft.com/office/drawing/2014/main" id="{5AA57A06-D718-46DE-958B-A6175213A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1371600"/>
              <a:ext cx="3200400" cy="2819400"/>
              <a:chOff x="-152400" y="2057400"/>
              <a:chExt cx="3200400" cy="2819400"/>
            </a:xfrm>
          </p:grpSpPr>
          <p:grpSp>
            <p:nvGrpSpPr>
              <p:cNvPr id="110610" name="Group 69">
                <a:extLst>
                  <a:ext uri="{FF2B5EF4-FFF2-40B4-BE49-F238E27FC236}">
                    <a16:creationId xmlns:a16="http://schemas.microsoft.com/office/drawing/2014/main" id="{43F928ED-3A35-438B-87E7-F3656FFE7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52400" y="2057400"/>
                <a:ext cx="3200400" cy="2819400"/>
                <a:chOff x="0" y="960"/>
                <a:chExt cx="2016" cy="1776"/>
              </a:xfrm>
            </p:grpSpPr>
            <p:sp>
              <p:nvSpPr>
                <p:cNvPr id="110614" name="Text Box 33">
                  <a:extLst>
                    <a:ext uri="{FF2B5EF4-FFF2-40B4-BE49-F238E27FC236}">
                      <a16:creationId xmlns:a16="http://schemas.microsoft.com/office/drawing/2014/main" id="{ACCCDBD7-FBA5-4950-8468-FE9BE9FF6A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.VnTime" pitchFamily="34" charset="0"/>
                    </a:rPr>
                    <a:t>A</a:t>
                  </a:r>
                </a:p>
              </p:txBody>
            </p:sp>
            <p:sp>
              <p:nvSpPr>
                <p:cNvPr id="110615" name="Text Box 34">
                  <a:extLst>
                    <a:ext uri="{FF2B5EF4-FFF2-40B4-BE49-F238E27FC236}">
                      <a16:creationId xmlns:a16="http://schemas.microsoft.com/office/drawing/2014/main" id="{F3F90704-89CE-47C1-AE66-B76837F425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.VnTime" pitchFamily="34" charset="0"/>
                    </a:rPr>
                    <a:t>C</a:t>
                  </a:r>
                </a:p>
              </p:txBody>
            </p:sp>
            <p:sp>
              <p:nvSpPr>
                <p:cNvPr id="110616" name="Text Box 35">
                  <a:extLst>
                    <a:ext uri="{FF2B5EF4-FFF2-40B4-BE49-F238E27FC236}">
                      <a16:creationId xmlns:a16="http://schemas.microsoft.com/office/drawing/2014/main" id="{31942362-757D-4ACB-AA75-5D59B194ED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.VnTime" pitchFamily="34" charset="0"/>
                    </a:rPr>
                    <a:t>B</a:t>
                  </a:r>
                </a:p>
              </p:txBody>
            </p:sp>
            <p:sp>
              <p:nvSpPr>
                <p:cNvPr id="110617" name="AutoShape 36">
                  <a:extLst>
                    <a:ext uri="{FF2B5EF4-FFF2-40B4-BE49-F238E27FC236}">
                      <a16:creationId xmlns:a16="http://schemas.microsoft.com/office/drawing/2014/main" id="{0E04BA01-8A99-423A-AD05-1AE87522C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3716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611" name="Line 82">
                <a:extLst>
                  <a:ext uri="{FF2B5EF4-FFF2-40B4-BE49-F238E27FC236}">
                    <a16:creationId xmlns:a16="http://schemas.microsoft.com/office/drawing/2014/main" id="{EC02F1A9-EBFC-4647-ABA6-7C65A2700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cxnSp>
            <p:nvCxnSpPr>
              <p:cNvPr id="110612" name="Straight Connector 7">
                <a:extLst>
                  <a:ext uri="{FF2B5EF4-FFF2-40B4-BE49-F238E27FC236}">
                    <a16:creationId xmlns:a16="http://schemas.microsoft.com/office/drawing/2014/main" id="{9CDB466C-34A5-44D6-AE93-288F1D2D2F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613" name="Straight Connector 8">
                <a:extLst>
                  <a:ext uri="{FF2B5EF4-FFF2-40B4-BE49-F238E27FC236}">
                    <a16:creationId xmlns:a16="http://schemas.microsoft.com/office/drawing/2014/main" id="{4BE1D4FD-8758-4107-8229-09BA0B6436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0609" name="TextBox 13">
              <a:extLst>
                <a:ext uri="{FF2B5EF4-FFF2-40B4-BE49-F238E27FC236}">
                  <a16:creationId xmlns:a16="http://schemas.microsoft.com/office/drawing/2014/main" id="{44CB90EF-1E82-4CAD-B2BC-759C74043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51C5848-5932-4A94-BC54-F5C0C4439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0"/>
            <a:ext cx="525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3718EE"/>
                </a:solidFill>
                <a:latin typeface="Times New Roman" panose="02020603050405020304" pitchFamily="18" charset="0"/>
              </a:rPr>
              <a:t>AD là đường cao ứng với đáy BC</a:t>
            </a:r>
          </a:p>
        </p:txBody>
      </p:sp>
      <p:pic>
        <p:nvPicPr>
          <p:cNvPr id="17" name="Picture 40" descr="the xanh">
            <a:extLst>
              <a:ext uri="{FF2B5EF4-FFF2-40B4-BE49-F238E27FC236}">
                <a16:creationId xmlns:a16="http://schemas.microsoft.com/office/drawing/2014/main" id="{08151FB2-F985-4C90-BA22-DE77FD7B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61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17">
            <a:extLst>
              <a:ext uri="{FF2B5EF4-FFF2-40B4-BE49-F238E27FC236}">
                <a16:creationId xmlns:a16="http://schemas.microsoft.com/office/drawing/2014/main" id="{E8FCA470-871F-4207-B495-FA4270772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66838"/>
            <a:ext cx="382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93E63B7-32F6-4CF1-A685-AB94CEA4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77409D6B-74EF-460B-BA4B-5CFE9698C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2A12FEB-91D9-46BA-8877-C65ED8DA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62E7803-9E71-43EA-BA32-1D56540CD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15B3456-56D7-4FA1-850E-278C7DDD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23" name="Picture 10" descr="dongho">
            <a:extLst>
              <a:ext uri="{FF2B5EF4-FFF2-40B4-BE49-F238E27FC236}">
                <a16:creationId xmlns:a16="http://schemas.microsoft.com/office/drawing/2014/main" id="{B1C8898A-4F5F-42B9-935B-AF18672FF7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27">
            <a:extLst>
              <a:ext uri="{FF2B5EF4-FFF2-40B4-BE49-F238E27FC236}">
                <a16:creationId xmlns:a16="http://schemas.microsoft.com/office/drawing/2014/main" id="{6A74B049-FD7A-4A0A-90FA-15DEC62D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276600"/>
            <a:ext cx="2438400" cy="1295400"/>
          </a:xfrm>
          <a:prstGeom prst="cloudCallout">
            <a:avLst>
              <a:gd name="adj1" fmla="val -6172"/>
              <a:gd name="adj2" fmla="val 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607" name="TextBox 24">
            <a:extLst>
              <a:ext uri="{FF2B5EF4-FFF2-40B4-BE49-F238E27FC236}">
                <a16:creationId xmlns:a16="http://schemas.microsoft.com/office/drawing/2014/main" id="{FB250762-9B56-4A43-ACD7-6679DA34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13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Hình tam giác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38">
            <a:extLst>
              <a:ext uri="{FF2B5EF4-FFF2-40B4-BE49-F238E27FC236}">
                <a16:creationId xmlns:a16="http://schemas.microsoft.com/office/drawing/2014/main" id="{B9764726-BACA-4EDF-B913-7DB671E0E1AD}"/>
              </a:ext>
            </a:extLst>
          </p:cNvPr>
          <p:cNvGrpSpPr>
            <a:grpSpLocks/>
          </p:cNvGrpSpPr>
          <p:nvPr/>
        </p:nvGrpSpPr>
        <p:grpSpPr bwMode="auto">
          <a:xfrm>
            <a:off x="3021013" y="2224088"/>
            <a:ext cx="3254375" cy="2632075"/>
            <a:chOff x="3021015" y="2224089"/>
            <a:chExt cx="3254371" cy="2632076"/>
          </a:xfrm>
        </p:grpSpPr>
        <p:grpSp>
          <p:nvGrpSpPr>
            <p:cNvPr id="111634" name="Group 69">
              <a:extLst>
                <a:ext uri="{FF2B5EF4-FFF2-40B4-BE49-F238E27FC236}">
                  <a16:creationId xmlns:a16="http://schemas.microsoft.com/office/drawing/2014/main" id="{686C206B-0107-4DFB-82AD-700B8ABE5D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1015" y="2224089"/>
              <a:ext cx="3254371" cy="2632076"/>
              <a:chOff x="29" y="960"/>
              <a:chExt cx="1913" cy="1804"/>
            </a:xfrm>
          </p:grpSpPr>
          <p:sp>
            <p:nvSpPr>
              <p:cNvPr id="111638" name="Text Box 33">
                <a:extLst>
                  <a:ext uri="{FF2B5EF4-FFF2-40B4-BE49-F238E27FC236}">
                    <a16:creationId xmlns:a16="http://schemas.microsoft.com/office/drawing/2014/main" id="{CD87BF93-AA13-4C39-9386-D5C1252E6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111639" name="Text Box 34">
                <a:extLst>
                  <a:ext uri="{FF2B5EF4-FFF2-40B4-BE49-F238E27FC236}">
                    <a16:creationId xmlns:a16="http://schemas.microsoft.com/office/drawing/2014/main" id="{2DBBD1B1-BE8A-4FE3-92C0-F3BA23862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itchFamily="34" charset="0"/>
                  </a:rPr>
                  <a:t>N</a:t>
                </a:r>
              </a:p>
            </p:txBody>
          </p:sp>
          <p:sp>
            <p:nvSpPr>
              <p:cNvPr id="111640" name="Text Box 35">
                <a:extLst>
                  <a:ext uri="{FF2B5EF4-FFF2-40B4-BE49-F238E27FC236}">
                    <a16:creationId xmlns:a16="http://schemas.microsoft.com/office/drawing/2014/main" id="{BFD12406-9D2E-4A97-AEFC-663E9707F3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111641" name="AutoShape 36">
                <a:extLst>
                  <a:ext uri="{FF2B5EF4-FFF2-40B4-BE49-F238E27FC236}">
                    <a16:creationId xmlns:a16="http://schemas.microsoft.com/office/drawing/2014/main" id="{BF31F28E-38BD-42F8-8085-D299F6FC6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1635" name="Line 82">
              <a:extLst>
                <a:ext uri="{FF2B5EF4-FFF2-40B4-BE49-F238E27FC236}">
                  <a16:creationId xmlns:a16="http://schemas.microsoft.com/office/drawing/2014/main" id="{67DBA58B-DCE2-4E31-ADE2-34C3F16DD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3046413"/>
              <a:ext cx="46037" cy="1371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cxnSp>
          <p:nvCxnSpPr>
            <p:cNvPr id="111636" name="Straight Connector 41">
              <a:extLst>
                <a:ext uri="{FF2B5EF4-FFF2-40B4-BE49-F238E27FC236}">
                  <a16:creationId xmlns:a16="http://schemas.microsoft.com/office/drawing/2014/main" id="{CB131ED9-7BE6-41DF-9449-97B3229B1C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7288" y="4189415"/>
              <a:ext cx="228600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637" name="Straight Connector 42">
              <a:extLst>
                <a:ext uri="{FF2B5EF4-FFF2-40B4-BE49-F238E27FC236}">
                  <a16:creationId xmlns:a16="http://schemas.microsoft.com/office/drawing/2014/main" id="{071BE922-0324-4E5C-B9CB-D689D3F39F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8" name="Picture 23" descr="the do">
            <a:extLst>
              <a:ext uri="{FF2B5EF4-FFF2-40B4-BE49-F238E27FC236}">
                <a16:creationId xmlns:a16="http://schemas.microsoft.com/office/drawing/2014/main" id="{CE53A52B-EDF0-4437-B2A1-F85EA533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61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Box 49">
            <a:extLst>
              <a:ext uri="{FF2B5EF4-FFF2-40B4-BE49-F238E27FC236}">
                <a16:creationId xmlns:a16="http://schemas.microsoft.com/office/drawing/2014/main" id="{E08987B5-F314-4B6D-AC7A-A9A91B67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67000"/>
            <a:ext cx="42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1621" name="Rectangle 50">
            <a:extLst>
              <a:ext uri="{FF2B5EF4-FFF2-40B4-BE49-F238E27FC236}">
                <a16:creationId xmlns:a16="http://schemas.microsoft.com/office/drawing/2014/main" id="{3D0150A9-2704-4FAF-9C1A-2069E6BC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4419600"/>
            <a:ext cx="423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511" name="Rectangle 51">
            <a:extLst>
              <a:ext uri="{FF2B5EF4-FFF2-40B4-BE49-F238E27FC236}">
                <a16:creationId xmlns:a16="http://schemas.microsoft.com/office/drawing/2014/main" id="{277F4FA5-82E3-4857-B99A-8AC99E71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5267325"/>
            <a:ext cx="533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3718EE"/>
                </a:solidFill>
                <a:latin typeface="Times New Roman" panose="02020603050405020304" pitchFamily="18" charset="0"/>
              </a:rPr>
              <a:t>GH là đường cao ứng với đáy ON</a:t>
            </a:r>
          </a:p>
        </p:txBody>
      </p:sp>
      <p:sp>
        <p:nvSpPr>
          <p:cNvPr id="111623" name="Rectangle 52">
            <a:extLst>
              <a:ext uri="{FF2B5EF4-FFF2-40B4-BE49-F238E27FC236}">
                <a16:creationId xmlns:a16="http://schemas.microsoft.com/office/drawing/2014/main" id="{000BDD51-0020-4B19-8216-FE00F2F9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11288"/>
            <a:ext cx="5637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5C818F5-8D4D-4B8D-814C-332954F4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40F32FA-CF8B-44A0-86A0-CE2DC5AC9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04781B2-7AA0-4F0B-A603-80277BB0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28C4465-78FB-41B8-AE5F-833FC2639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E582E9F-189E-48BC-9AAE-AD00174E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22" name="Picture 10" descr="dongho">
            <a:extLst>
              <a:ext uri="{FF2B5EF4-FFF2-40B4-BE49-F238E27FC236}">
                <a16:creationId xmlns:a16="http://schemas.microsoft.com/office/drawing/2014/main" id="{62A7A3BF-A3B9-4730-B872-E3CEFB245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7">
            <a:extLst>
              <a:ext uri="{FF2B5EF4-FFF2-40B4-BE49-F238E27FC236}">
                <a16:creationId xmlns:a16="http://schemas.microsoft.com/office/drawing/2014/main" id="{9CC8E9DC-3ED1-4ED6-BC48-F5BE8743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352800"/>
            <a:ext cx="2438400" cy="1295400"/>
          </a:xfrm>
          <a:prstGeom prst="cloudCallout">
            <a:avLst>
              <a:gd name="adj1" fmla="val -6172"/>
              <a:gd name="adj2" fmla="val 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33" name="TextBox 23">
            <a:extLst>
              <a:ext uri="{FF2B5EF4-FFF2-40B4-BE49-F238E27FC236}">
                <a16:creationId xmlns:a16="http://schemas.microsoft.com/office/drawing/2014/main" id="{6D896EFC-5BD6-4B3C-99D2-D860899BA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13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0">
            <a:extLst>
              <a:ext uri="{FF2B5EF4-FFF2-40B4-BE49-F238E27FC236}">
                <a16:creationId xmlns:a16="http://schemas.microsoft.com/office/drawing/2014/main" id="{B552AAF5-0EA8-4BD3-84F2-174E769BCBF2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00200"/>
            <a:ext cx="2782888" cy="2590800"/>
            <a:chOff x="6324600" y="2209799"/>
            <a:chExt cx="2782887" cy="2590797"/>
          </a:xfrm>
        </p:grpSpPr>
        <p:grpSp>
          <p:nvGrpSpPr>
            <p:cNvPr id="112657" name="Group 69">
              <a:extLst>
                <a:ext uri="{FF2B5EF4-FFF2-40B4-BE49-F238E27FC236}">
                  <a16:creationId xmlns:a16="http://schemas.microsoft.com/office/drawing/2014/main" id="{FFA85F10-9CF1-4720-9797-49B25710F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112659" name="Text Box 33">
                <a:extLst>
                  <a:ext uri="{FF2B5EF4-FFF2-40B4-BE49-F238E27FC236}">
                    <a16:creationId xmlns:a16="http://schemas.microsoft.com/office/drawing/2014/main" id="{89C306FB-7692-4EEE-A82E-FA2E0C9DE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itchFamily="34" charset="0"/>
                  </a:rPr>
                  <a:t>P</a:t>
                </a:r>
              </a:p>
            </p:txBody>
          </p:sp>
          <p:sp>
            <p:nvSpPr>
              <p:cNvPr id="112660" name="Text Box 34">
                <a:extLst>
                  <a:ext uri="{FF2B5EF4-FFF2-40B4-BE49-F238E27FC236}">
                    <a16:creationId xmlns:a16="http://schemas.microsoft.com/office/drawing/2014/main" id="{EE8485FB-E038-4959-A4B4-CC22112D7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itchFamily="34" charset="0"/>
                  </a:rPr>
                  <a:t>Q</a:t>
                </a:r>
              </a:p>
            </p:txBody>
          </p:sp>
          <p:sp>
            <p:nvSpPr>
              <p:cNvPr id="112661" name="Text Box 35">
                <a:extLst>
                  <a:ext uri="{FF2B5EF4-FFF2-40B4-BE49-F238E27FC236}">
                    <a16:creationId xmlns:a16="http://schemas.microsoft.com/office/drawing/2014/main" id="{106F0818-0400-4266-8EC5-01D9CC58B1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itchFamily="34" charset="0"/>
                  </a:rPr>
                  <a:t>K</a:t>
                </a:r>
              </a:p>
            </p:txBody>
          </p:sp>
          <p:sp>
            <p:nvSpPr>
              <p:cNvPr id="112662" name="AutoShape 36">
                <a:extLst>
                  <a:ext uri="{FF2B5EF4-FFF2-40B4-BE49-F238E27FC236}">
                    <a16:creationId xmlns:a16="http://schemas.microsoft.com/office/drawing/2014/main" id="{274128DC-CB3B-4874-97E8-463BFBC81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658" name="Line 82">
              <a:extLst>
                <a:ext uri="{FF2B5EF4-FFF2-40B4-BE49-F238E27FC236}">
                  <a16:creationId xmlns:a16="http://schemas.microsoft.com/office/drawing/2014/main" id="{DE07348F-227E-461E-AF88-90E1A635B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sp>
        <p:nvSpPr>
          <p:cNvPr id="22532" name="Rectangle 27">
            <a:extLst>
              <a:ext uri="{FF2B5EF4-FFF2-40B4-BE49-F238E27FC236}">
                <a16:creationId xmlns:a16="http://schemas.microsoft.com/office/drawing/2014/main" id="{767CF6D5-E0AC-432B-9771-E244D54D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0"/>
            <a:ext cx="5272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3718EE"/>
                </a:solidFill>
                <a:latin typeface="Times New Roman" panose="02020603050405020304" pitchFamily="18" charset="0"/>
              </a:rPr>
              <a:t>PX là đường cao ứng với đáy KQ</a:t>
            </a:r>
          </a:p>
        </p:txBody>
      </p:sp>
      <p:sp>
        <p:nvSpPr>
          <p:cNvPr id="112644" name="TextBox 28">
            <a:extLst>
              <a:ext uri="{FF2B5EF4-FFF2-40B4-BE49-F238E27FC236}">
                <a16:creationId xmlns:a16="http://schemas.microsoft.com/office/drawing/2014/main" id="{9304BE1A-4555-4EC7-9654-B510C250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38100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663300"/>
                </a:solidFill>
              </a:rPr>
              <a:t>X</a:t>
            </a:r>
          </a:p>
        </p:txBody>
      </p:sp>
      <p:pic>
        <p:nvPicPr>
          <p:cNvPr id="30" name="Picture 23" descr="the do">
            <a:extLst>
              <a:ext uri="{FF2B5EF4-FFF2-40B4-BE49-F238E27FC236}">
                <a16:creationId xmlns:a16="http://schemas.microsoft.com/office/drawing/2014/main" id="{075AEE43-1B3C-4576-8F5D-FD23950D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61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30">
            <a:extLst>
              <a:ext uri="{FF2B5EF4-FFF2-40B4-BE49-F238E27FC236}">
                <a16:creationId xmlns:a16="http://schemas.microsoft.com/office/drawing/2014/main" id="{55BB7A8F-EDAB-4626-95AA-233238339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3038"/>
            <a:ext cx="382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2C35AA9-8DE0-4179-AEDE-077300C5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294CC50D-A80A-4154-B5AA-37989E418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7AAC91A-605C-4BE7-9D0B-7C1BDC50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148810B9-6920-472A-A6F0-53A0C1ADB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B55C7EB1-7DAC-4493-90A5-AB8407F7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19" name="Picture 10" descr="dongho">
            <a:extLst>
              <a:ext uri="{FF2B5EF4-FFF2-40B4-BE49-F238E27FC236}">
                <a16:creationId xmlns:a16="http://schemas.microsoft.com/office/drawing/2014/main" id="{C428C99B-C408-4625-BE4F-08FB139DE6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7">
            <a:extLst>
              <a:ext uri="{FF2B5EF4-FFF2-40B4-BE49-F238E27FC236}">
                <a16:creationId xmlns:a16="http://schemas.microsoft.com/office/drawing/2014/main" id="{AAB0B753-0DB9-4F60-98D9-89E83C0E7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00400"/>
            <a:ext cx="2438400" cy="1295400"/>
          </a:xfrm>
          <a:prstGeom prst="cloudCallout">
            <a:avLst>
              <a:gd name="adj1" fmla="val -6172"/>
              <a:gd name="adj2" fmla="val 83472"/>
            </a:avLst>
          </a:prstGeom>
          <a:solidFill>
            <a:srgbClr val="FFCCFF"/>
          </a:solidFill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6" name="TextBox 21">
            <a:extLst>
              <a:ext uri="{FF2B5EF4-FFF2-40B4-BE49-F238E27FC236}">
                <a16:creationId xmlns:a16="http://schemas.microsoft.com/office/drawing/2014/main" id="{EBF2AC7D-6733-4681-AF38-B81E5908D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13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Xoan9">
            <a:extLst>
              <a:ext uri="{FF2B5EF4-FFF2-40B4-BE49-F238E27FC236}">
                <a16:creationId xmlns:a16="http://schemas.microsoft.com/office/drawing/2014/main" id="{08BFBEED-AFBD-4ECE-AE12-97CCED703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17513"/>
          <a:stretch>
            <a:fillRect/>
          </a:stretch>
        </p:blipFill>
        <p:spPr bwMode="auto">
          <a:xfrm>
            <a:off x="3800475" y="1952625"/>
            <a:ext cx="5181600" cy="4800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3667" name="Text Box 11">
            <a:extLst>
              <a:ext uri="{FF2B5EF4-FFF2-40B4-BE49-F238E27FC236}">
                <a16:creationId xmlns:a16="http://schemas.microsoft.com/office/drawing/2014/main" id="{620E0B67-B9CC-4E00-908A-057CD1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52625"/>
            <a:ext cx="320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Ghi nhớ các nội dung đã học và làm bài vào vở bài tập Toán.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Chuẩn bị bài “</a:t>
            </a:r>
            <a:r>
              <a:rPr lang="en-US" altLang="vi-V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Diện tích hình tam giác</a:t>
            </a:r>
            <a:r>
              <a:rPr lang="en-US" altLang="vi-V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13668" name="TextBox 5">
            <a:extLst>
              <a:ext uri="{FF2B5EF4-FFF2-40B4-BE49-F238E27FC236}">
                <a16:creationId xmlns:a16="http://schemas.microsoft.com/office/drawing/2014/main" id="{BD88DDB5-6270-4A41-A974-5B7C33EC3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13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wallcoo 065">
            <a:extLst>
              <a:ext uri="{FF2B5EF4-FFF2-40B4-BE49-F238E27FC236}">
                <a16:creationId xmlns:a16="http://schemas.microsoft.com/office/drawing/2014/main" id="{F7EA7B32-DC71-4400-8E82-6685EA449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WordArt 4" descr="Paper bag">
            <a:extLst>
              <a:ext uri="{FF2B5EF4-FFF2-40B4-BE49-F238E27FC236}">
                <a16:creationId xmlns:a16="http://schemas.microsoft.com/office/drawing/2014/main" id="{E3080222-6D53-419F-8FF3-203FAA918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8305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sinh chăm ngoan,</a:t>
            </a:r>
          </a:p>
          <a:p>
            <a:pPr algn="ctr"/>
            <a:r>
              <a:rPr lang="en-US" sz="3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tốt!</a:t>
            </a:r>
          </a:p>
        </p:txBody>
      </p:sp>
      <p:sp>
        <p:nvSpPr>
          <p:cNvPr id="114692" name="Rectangle 36">
            <a:extLst>
              <a:ext uri="{FF2B5EF4-FFF2-40B4-BE49-F238E27FC236}">
                <a16:creationId xmlns:a16="http://schemas.microsoft.com/office/drawing/2014/main" id="{4FD00DCF-91D6-4154-95D5-38D6AA3B5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33">
            <a:extLst>
              <a:ext uri="{FF2B5EF4-FFF2-40B4-BE49-F238E27FC236}">
                <a16:creationId xmlns:a16="http://schemas.microsoft.com/office/drawing/2014/main" id="{339E573C-4D04-4EEA-A567-03BEA2AC599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600200"/>
            <a:ext cx="1644650" cy="1655763"/>
            <a:chOff x="1248" y="768"/>
            <a:chExt cx="1036" cy="1043"/>
          </a:xfrm>
        </p:grpSpPr>
        <p:sp>
          <p:nvSpPr>
            <p:cNvPr id="83988" name="Line 21">
              <a:extLst>
                <a:ext uri="{FF2B5EF4-FFF2-40B4-BE49-F238E27FC236}">
                  <a16:creationId xmlns:a16="http://schemas.microsoft.com/office/drawing/2014/main" id="{F8D04455-E0BD-42A1-A58D-71ED6DB31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11"/>
              <a:ext cx="10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83989" name="Line 22">
              <a:extLst>
                <a:ext uri="{FF2B5EF4-FFF2-40B4-BE49-F238E27FC236}">
                  <a16:creationId xmlns:a16="http://schemas.microsoft.com/office/drawing/2014/main" id="{8452CCDD-8FBE-4398-9856-AC95EE91C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768"/>
              <a:ext cx="0" cy="10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grpSp>
        <p:nvGrpSpPr>
          <p:cNvPr id="83971" name="Group 24">
            <a:extLst>
              <a:ext uri="{FF2B5EF4-FFF2-40B4-BE49-F238E27FC236}">
                <a16:creationId xmlns:a16="http://schemas.microsoft.com/office/drawing/2014/main" id="{93852B48-7FAD-414B-86F5-B187B482FA63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279650"/>
            <a:ext cx="1828800" cy="1073150"/>
            <a:chOff x="1248" y="1213"/>
            <a:chExt cx="1152" cy="563"/>
          </a:xfrm>
        </p:grpSpPr>
        <p:sp>
          <p:nvSpPr>
            <p:cNvPr id="83986" name="Line 25">
              <a:extLst>
                <a:ext uri="{FF2B5EF4-FFF2-40B4-BE49-F238E27FC236}">
                  <a16:creationId xmlns:a16="http://schemas.microsoft.com/office/drawing/2014/main" id="{CAB6E4CC-CFBD-4B8F-9DBD-2DFFE01E2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776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83987" name="Line 26">
              <a:extLst>
                <a:ext uri="{FF2B5EF4-FFF2-40B4-BE49-F238E27FC236}">
                  <a16:creationId xmlns:a16="http://schemas.microsoft.com/office/drawing/2014/main" id="{1D8705BA-51FE-4D35-ABB2-2EE2EC7ED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1213"/>
              <a:ext cx="1104" cy="5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grpSp>
        <p:nvGrpSpPr>
          <p:cNvPr id="83972" name="Group 37">
            <a:extLst>
              <a:ext uri="{FF2B5EF4-FFF2-40B4-BE49-F238E27FC236}">
                <a16:creationId xmlns:a16="http://schemas.microsoft.com/office/drawing/2014/main" id="{F8EF512D-14B4-4117-96E3-A1F4D1E8AE7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267200"/>
            <a:ext cx="2971800" cy="1336675"/>
            <a:chOff x="480" y="2557"/>
            <a:chExt cx="1872" cy="842"/>
          </a:xfrm>
        </p:grpSpPr>
        <p:sp>
          <p:nvSpPr>
            <p:cNvPr id="83984" name="Line 28">
              <a:extLst>
                <a:ext uri="{FF2B5EF4-FFF2-40B4-BE49-F238E27FC236}">
                  <a16:creationId xmlns:a16="http://schemas.microsoft.com/office/drawing/2014/main" id="{F46CF583-C7A9-4ABB-9485-889E58B87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395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83985" name="Line 29">
              <a:extLst>
                <a:ext uri="{FF2B5EF4-FFF2-40B4-BE49-F238E27FC236}">
                  <a16:creationId xmlns:a16="http://schemas.microsoft.com/office/drawing/2014/main" id="{1B5DEB86-4A6E-4815-9F3F-D2D641DF3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" y="2557"/>
              <a:ext cx="720" cy="8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sp>
        <p:nvSpPr>
          <p:cNvPr id="25" name="Text Box 38">
            <a:extLst>
              <a:ext uri="{FF2B5EF4-FFF2-40B4-BE49-F238E27FC236}">
                <a16:creationId xmlns:a16="http://schemas.microsoft.com/office/drawing/2014/main" id="{2C7F0A62-CEC9-41F5-85D4-49821A7D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05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3718EE"/>
                </a:solidFill>
                <a:latin typeface="Times New Roman" panose="02020603050405020304" pitchFamily="18" charset="0"/>
              </a:rPr>
              <a:t>Góc vuông</a:t>
            </a: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0077168B-2FF4-4325-9315-4400DEEB3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81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3718EE"/>
                </a:solidFill>
                <a:latin typeface="Times New Roman" panose="02020603050405020304" pitchFamily="18" charset="0"/>
              </a:rPr>
              <a:t>Góc nhọn</a:t>
            </a:r>
            <a:endParaRPr lang="en-US" altLang="en-US" sz="2400">
              <a:solidFill>
                <a:srgbClr val="3718E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40">
            <a:extLst>
              <a:ext uri="{FF2B5EF4-FFF2-40B4-BE49-F238E27FC236}">
                <a16:creationId xmlns:a16="http://schemas.microsoft.com/office/drawing/2014/main" id="{94C7285C-F051-491F-A982-FF67E33F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3718EE"/>
                </a:solidFill>
                <a:latin typeface="Times New Roman" panose="02020603050405020304" pitchFamily="18" charset="0"/>
              </a:rPr>
              <a:t>Góc tù</a:t>
            </a:r>
            <a:endParaRPr lang="en-US" altLang="en-US" sz="2400">
              <a:solidFill>
                <a:srgbClr val="3718E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41">
            <a:extLst>
              <a:ext uri="{FF2B5EF4-FFF2-40B4-BE49-F238E27FC236}">
                <a16:creationId xmlns:a16="http://schemas.microsoft.com/office/drawing/2014/main" id="{F8855C25-EFF1-4CBE-A040-B56FF2E58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91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solidFill>
                  <a:srgbClr val="3718EE"/>
                </a:solidFill>
                <a:latin typeface="Times New Roman" panose="02020603050405020304" pitchFamily="18" charset="0"/>
              </a:rPr>
              <a:t>Góc bẹt</a:t>
            </a:r>
            <a:endParaRPr lang="en-US" altLang="en-US" sz="2400">
              <a:solidFill>
                <a:srgbClr val="3718EE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7" name="Line 42">
            <a:extLst>
              <a:ext uri="{FF2B5EF4-FFF2-40B4-BE49-F238E27FC236}">
                <a16:creationId xmlns:a16="http://schemas.microsoft.com/office/drawing/2014/main" id="{E6C355A1-5257-4FB8-BACA-6F8477A9B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638800"/>
            <a:ext cx="36560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cxnSp>
        <p:nvCxnSpPr>
          <p:cNvPr id="83978" name="Straight Connector 29">
            <a:extLst>
              <a:ext uri="{FF2B5EF4-FFF2-40B4-BE49-F238E27FC236}">
                <a16:creationId xmlns:a16="http://schemas.microsoft.com/office/drawing/2014/main" id="{DD2E79DD-C639-4642-A687-AA54CA8235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3000375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79" name="Straight Connector 30">
            <a:extLst>
              <a:ext uri="{FF2B5EF4-FFF2-40B4-BE49-F238E27FC236}">
                <a16:creationId xmlns:a16="http://schemas.microsoft.com/office/drawing/2014/main" id="{F1879A5B-E80D-4B3E-8895-9365566262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019301" y="3113087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69D56101-02E5-476E-A881-EF0D02B046CE}"/>
              </a:ext>
            </a:extLst>
          </p:cNvPr>
          <p:cNvSpPr/>
          <p:nvPr/>
        </p:nvSpPr>
        <p:spPr bwMode="auto">
          <a:xfrm>
            <a:off x="6553200" y="5410200"/>
            <a:ext cx="533400" cy="381000"/>
          </a:xfrm>
          <a:prstGeom prst="arc">
            <a:avLst>
              <a:gd name="adj1" fmla="val 10613859"/>
              <a:gd name="adj2" fmla="val 24319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bIns="13716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72B0CC0-703B-4D16-B1BF-664DAEB282F4}"/>
              </a:ext>
            </a:extLst>
          </p:cNvPr>
          <p:cNvSpPr/>
          <p:nvPr/>
        </p:nvSpPr>
        <p:spPr bwMode="auto">
          <a:xfrm rot="20907625">
            <a:off x="1524000" y="5257800"/>
            <a:ext cx="609600" cy="609600"/>
          </a:xfrm>
          <a:prstGeom prst="arc">
            <a:avLst>
              <a:gd name="adj1" fmla="val 14133653"/>
              <a:gd name="adj2" fmla="val 8202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bIns="13716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3982" name="Arc 30">
            <a:extLst>
              <a:ext uri="{FF2B5EF4-FFF2-40B4-BE49-F238E27FC236}">
                <a16:creationId xmlns:a16="http://schemas.microsoft.com/office/drawing/2014/main" id="{5878E4DF-5C03-4B2D-9D65-CF374C20D708}"/>
              </a:ext>
            </a:extLst>
          </p:cNvPr>
          <p:cNvSpPr>
            <a:spLocks/>
          </p:cNvSpPr>
          <p:nvPr/>
        </p:nvSpPr>
        <p:spPr bwMode="auto">
          <a:xfrm rot="-1701309">
            <a:off x="6270625" y="3136900"/>
            <a:ext cx="103188" cy="203200"/>
          </a:xfrm>
          <a:custGeom>
            <a:avLst/>
            <a:gdLst>
              <a:gd name="T0" fmla="*/ 2147483647 w 27146"/>
              <a:gd name="T1" fmla="*/ 0 h 43200"/>
              <a:gd name="T2" fmla="*/ 0 w 27146"/>
              <a:gd name="T3" fmla="*/ 2147483647 h 43200"/>
              <a:gd name="T4" fmla="*/ 2147483647 w 27146"/>
              <a:gd name="T5" fmla="*/ 2147483647 h 43200"/>
              <a:gd name="T6" fmla="*/ 0 60000 65536"/>
              <a:gd name="T7" fmla="*/ 0 60000 65536"/>
              <a:gd name="T8" fmla="*/ 0 60000 65536"/>
              <a:gd name="T9" fmla="*/ 0 w 27146"/>
              <a:gd name="T10" fmla="*/ 0 h 43200"/>
              <a:gd name="T11" fmla="*/ 27146 w 2714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46" h="43200" fill="none" extrusionOk="0">
                <a:moveTo>
                  <a:pt x="5545" y="0"/>
                </a:moveTo>
                <a:cubicBezTo>
                  <a:pt x="17475" y="0"/>
                  <a:pt x="27146" y="9670"/>
                  <a:pt x="27146" y="21600"/>
                </a:cubicBezTo>
                <a:cubicBezTo>
                  <a:pt x="27146" y="33529"/>
                  <a:pt x="17475" y="43200"/>
                  <a:pt x="5546" y="43200"/>
                </a:cubicBezTo>
                <a:cubicBezTo>
                  <a:pt x="3673" y="43200"/>
                  <a:pt x="1809" y="42956"/>
                  <a:pt x="0" y="42475"/>
                </a:cubicBezTo>
              </a:path>
              <a:path w="27146" h="43200" stroke="0" extrusionOk="0">
                <a:moveTo>
                  <a:pt x="5545" y="0"/>
                </a:moveTo>
                <a:cubicBezTo>
                  <a:pt x="17475" y="0"/>
                  <a:pt x="27146" y="9670"/>
                  <a:pt x="27146" y="21600"/>
                </a:cubicBezTo>
                <a:cubicBezTo>
                  <a:pt x="27146" y="33529"/>
                  <a:pt x="17475" y="43200"/>
                  <a:pt x="5546" y="43200"/>
                </a:cubicBezTo>
                <a:cubicBezTo>
                  <a:pt x="3673" y="43200"/>
                  <a:pt x="1809" y="42956"/>
                  <a:pt x="0" y="42475"/>
                </a:cubicBezTo>
                <a:lnTo>
                  <a:pt x="5546" y="21600"/>
                </a:lnTo>
                <a:lnTo>
                  <a:pt x="5545" y="0"/>
                </a:lnTo>
                <a:close/>
              </a:path>
            </a:pathLst>
          </a:cu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bIns="137160" anchor="ctr"/>
          <a:lstStyle/>
          <a:p>
            <a:endParaRPr lang="en-US"/>
          </a:p>
        </p:txBody>
      </p:sp>
      <p:sp>
        <p:nvSpPr>
          <p:cNvPr id="83983" name="TextBox 1">
            <a:extLst>
              <a:ext uri="{FF2B5EF4-FFF2-40B4-BE49-F238E27FC236}">
                <a16:creationId xmlns:a16="http://schemas.microsoft.com/office/drawing/2014/main" id="{B55D632D-504F-4829-B94F-75C868EC6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4813"/>
            <a:ext cx="6348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latin typeface="Calibri" panose="020F0502020204030204" pitchFamily="34" charset="0"/>
              </a:rPr>
              <a:t>Có 4 loại góc:</a:t>
            </a:r>
            <a:endParaRPr lang="vi-VN" alt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9">
            <a:extLst>
              <a:ext uri="{FF2B5EF4-FFF2-40B4-BE49-F238E27FC236}">
                <a16:creationId xmlns:a16="http://schemas.microsoft.com/office/drawing/2014/main" id="{382AEA9F-838C-47B9-B6C7-C6F4035B3C4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114800"/>
            <a:ext cx="609600" cy="1066800"/>
            <a:chOff x="3792" y="3264"/>
            <a:chExt cx="384" cy="672"/>
          </a:xfrm>
        </p:grpSpPr>
        <p:sp>
          <p:nvSpPr>
            <p:cNvPr id="85022" name="AutoShape 10">
              <a:extLst>
                <a:ext uri="{FF2B5EF4-FFF2-40B4-BE49-F238E27FC236}">
                  <a16:creationId xmlns:a16="http://schemas.microsoft.com/office/drawing/2014/main" id="{498BB81F-59D6-4DEC-99B6-8C4CA14A0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23" name="AutoShape 11">
              <a:extLst>
                <a:ext uri="{FF2B5EF4-FFF2-40B4-BE49-F238E27FC236}">
                  <a16:creationId xmlns:a16="http://schemas.microsoft.com/office/drawing/2014/main" id="{58BF0929-F2B0-426F-BA57-3C14E596E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4995" name="Group 12">
            <a:extLst>
              <a:ext uri="{FF2B5EF4-FFF2-40B4-BE49-F238E27FC236}">
                <a16:creationId xmlns:a16="http://schemas.microsoft.com/office/drawing/2014/main" id="{4983F8B8-49A9-40CA-8ECC-4DDEFACC59AE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172200" y="4419600"/>
            <a:ext cx="609600" cy="1066800"/>
            <a:chOff x="3792" y="3264"/>
            <a:chExt cx="384" cy="672"/>
          </a:xfrm>
        </p:grpSpPr>
        <p:sp>
          <p:nvSpPr>
            <p:cNvPr id="85020" name="AutoShape 13">
              <a:extLst>
                <a:ext uri="{FF2B5EF4-FFF2-40B4-BE49-F238E27FC236}">
                  <a16:creationId xmlns:a16="http://schemas.microsoft.com/office/drawing/2014/main" id="{21D9FB16-4491-41B8-B7F2-36A4A2ABD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21" name="AutoShape 14">
              <a:extLst>
                <a:ext uri="{FF2B5EF4-FFF2-40B4-BE49-F238E27FC236}">
                  <a16:creationId xmlns:a16="http://schemas.microsoft.com/office/drawing/2014/main" id="{E44815F3-3BCF-43B8-B841-9F563730F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4996" name="Group 15">
            <a:extLst>
              <a:ext uri="{FF2B5EF4-FFF2-40B4-BE49-F238E27FC236}">
                <a16:creationId xmlns:a16="http://schemas.microsoft.com/office/drawing/2014/main" id="{2338B5E6-319B-4A40-98D2-C7548C7D4C3C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884363"/>
            <a:ext cx="609600" cy="1066800"/>
            <a:chOff x="3792" y="3264"/>
            <a:chExt cx="384" cy="672"/>
          </a:xfrm>
        </p:grpSpPr>
        <p:sp>
          <p:nvSpPr>
            <p:cNvPr id="85018" name="AutoShape 16">
              <a:extLst>
                <a:ext uri="{FF2B5EF4-FFF2-40B4-BE49-F238E27FC236}">
                  <a16:creationId xmlns:a16="http://schemas.microsoft.com/office/drawing/2014/main" id="{9DE3F520-861A-4A49-A9F8-3968AAF9D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19" name="AutoShape 17">
              <a:extLst>
                <a:ext uri="{FF2B5EF4-FFF2-40B4-BE49-F238E27FC236}">
                  <a16:creationId xmlns:a16="http://schemas.microsoft.com/office/drawing/2014/main" id="{15FD5365-0269-4BC3-963A-7BE5B3B96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4997" name="Group 18">
            <a:extLst>
              <a:ext uri="{FF2B5EF4-FFF2-40B4-BE49-F238E27FC236}">
                <a16:creationId xmlns:a16="http://schemas.microsoft.com/office/drawing/2014/main" id="{441484EA-32B6-41E1-8D9C-8685A3759469}"/>
              </a:ext>
            </a:extLst>
          </p:cNvPr>
          <p:cNvGrpSpPr>
            <a:grpSpLocks/>
          </p:cNvGrpSpPr>
          <p:nvPr/>
        </p:nvGrpSpPr>
        <p:grpSpPr bwMode="auto">
          <a:xfrm>
            <a:off x="2016125" y="1773238"/>
            <a:ext cx="609600" cy="1066800"/>
            <a:chOff x="3792" y="3264"/>
            <a:chExt cx="384" cy="672"/>
          </a:xfrm>
        </p:grpSpPr>
        <p:sp>
          <p:nvSpPr>
            <p:cNvPr id="85016" name="AutoShape 19">
              <a:extLst>
                <a:ext uri="{FF2B5EF4-FFF2-40B4-BE49-F238E27FC236}">
                  <a16:creationId xmlns:a16="http://schemas.microsoft.com/office/drawing/2014/main" id="{9F33F496-6D48-45A2-B1CD-151B7F047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17" name="AutoShape 20">
              <a:extLst>
                <a:ext uri="{FF2B5EF4-FFF2-40B4-BE49-F238E27FC236}">
                  <a16:creationId xmlns:a16="http://schemas.microsoft.com/office/drawing/2014/main" id="{6A9FAEF7-EE2A-4226-8BCA-93A1236AB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4998" name="Group 33">
            <a:extLst>
              <a:ext uri="{FF2B5EF4-FFF2-40B4-BE49-F238E27FC236}">
                <a16:creationId xmlns:a16="http://schemas.microsoft.com/office/drawing/2014/main" id="{1B14EC7D-15AC-40AA-9226-307F7299C18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19200"/>
            <a:ext cx="1644650" cy="1655763"/>
            <a:chOff x="1248" y="768"/>
            <a:chExt cx="1036" cy="1043"/>
          </a:xfrm>
        </p:grpSpPr>
        <p:sp>
          <p:nvSpPr>
            <p:cNvPr id="85014" name="Line 21">
              <a:extLst>
                <a:ext uri="{FF2B5EF4-FFF2-40B4-BE49-F238E27FC236}">
                  <a16:creationId xmlns:a16="http://schemas.microsoft.com/office/drawing/2014/main" id="{5E84B555-B6E6-4687-9FF2-0A752C909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11"/>
              <a:ext cx="1036" cy="0"/>
            </a:xfrm>
            <a:prstGeom prst="line">
              <a:avLst/>
            </a:prstGeom>
            <a:noFill/>
            <a:ln w="28575">
              <a:solidFill>
                <a:srgbClr val="0B19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85015" name="Line 22">
              <a:extLst>
                <a:ext uri="{FF2B5EF4-FFF2-40B4-BE49-F238E27FC236}">
                  <a16:creationId xmlns:a16="http://schemas.microsoft.com/office/drawing/2014/main" id="{6B63CF17-7EA6-42CE-85D3-C39B5C12CD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768"/>
              <a:ext cx="0" cy="1036"/>
            </a:xfrm>
            <a:prstGeom prst="line">
              <a:avLst/>
            </a:prstGeom>
            <a:noFill/>
            <a:ln w="28575">
              <a:solidFill>
                <a:srgbClr val="0B19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grpSp>
        <p:nvGrpSpPr>
          <p:cNvPr id="84999" name="Group 24">
            <a:extLst>
              <a:ext uri="{FF2B5EF4-FFF2-40B4-BE49-F238E27FC236}">
                <a16:creationId xmlns:a16="http://schemas.microsoft.com/office/drawing/2014/main" id="{C7A12015-947B-4C7B-9670-E491E46E35C9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078038"/>
            <a:ext cx="1828800" cy="893762"/>
            <a:chOff x="1248" y="1213"/>
            <a:chExt cx="1152" cy="563"/>
          </a:xfrm>
        </p:grpSpPr>
        <p:sp>
          <p:nvSpPr>
            <p:cNvPr id="85012" name="Line 25">
              <a:extLst>
                <a:ext uri="{FF2B5EF4-FFF2-40B4-BE49-F238E27FC236}">
                  <a16:creationId xmlns:a16="http://schemas.microsoft.com/office/drawing/2014/main" id="{DA6A6A04-2CF4-4339-AA03-CAA116558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776"/>
              <a:ext cx="1152" cy="0"/>
            </a:xfrm>
            <a:prstGeom prst="line">
              <a:avLst/>
            </a:prstGeom>
            <a:noFill/>
            <a:ln w="28575">
              <a:solidFill>
                <a:srgbClr val="0B19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85013" name="Line 26">
              <a:extLst>
                <a:ext uri="{FF2B5EF4-FFF2-40B4-BE49-F238E27FC236}">
                  <a16:creationId xmlns:a16="http://schemas.microsoft.com/office/drawing/2014/main" id="{6380245F-1545-460F-9AA9-001220840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1213"/>
              <a:ext cx="1104" cy="554"/>
            </a:xfrm>
            <a:prstGeom prst="line">
              <a:avLst/>
            </a:prstGeom>
            <a:noFill/>
            <a:ln w="28575">
              <a:solidFill>
                <a:srgbClr val="0B19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grpSp>
        <p:nvGrpSpPr>
          <p:cNvPr id="85000" name="Group 37">
            <a:extLst>
              <a:ext uri="{FF2B5EF4-FFF2-40B4-BE49-F238E27FC236}">
                <a16:creationId xmlns:a16="http://schemas.microsoft.com/office/drawing/2014/main" id="{9E2C1039-E20C-4042-BF85-53C3945CC2F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886200"/>
            <a:ext cx="2971800" cy="1336675"/>
            <a:chOff x="480" y="2557"/>
            <a:chExt cx="1872" cy="842"/>
          </a:xfrm>
        </p:grpSpPr>
        <p:sp>
          <p:nvSpPr>
            <p:cNvPr id="85010" name="Line 28">
              <a:extLst>
                <a:ext uri="{FF2B5EF4-FFF2-40B4-BE49-F238E27FC236}">
                  <a16:creationId xmlns:a16="http://schemas.microsoft.com/office/drawing/2014/main" id="{2621F9F8-C7E9-4B86-BB89-A945120A7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395"/>
              <a:ext cx="1152" cy="0"/>
            </a:xfrm>
            <a:prstGeom prst="line">
              <a:avLst/>
            </a:prstGeom>
            <a:noFill/>
            <a:ln w="25400">
              <a:solidFill>
                <a:srgbClr val="0B19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sp>
          <p:nvSpPr>
            <p:cNvPr id="85011" name="Line 29">
              <a:extLst>
                <a:ext uri="{FF2B5EF4-FFF2-40B4-BE49-F238E27FC236}">
                  <a16:creationId xmlns:a16="http://schemas.microsoft.com/office/drawing/2014/main" id="{30579D6B-8705-4F64-9402-1873C8515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" y="2557"/>
              <a:ext cx="720" cy="842"/>
            </a:xfrm>
            <a:prstGeom prst="line">
              <a:avLst/>
            </a:prstGeom>
            <a:noFill/>
            <a:ln w="25400">
              <a:solidFill>
                <a:srgbClr val="0B19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grpSp>
        <p:nvGrpSpPr>
          <p:cNvPr id="85001" name="Group 34">
            <a:extLst>
              <a:ext uri="{FF2B5EF4-FFF2-40B4-BE49-F238E27FC236}">
                <a16:creationId xmlns:a16="http://schemas.microsoft.com/office/drawing/2014/main" id="{C8CCA2E0-05B9-4F5D-8FE6-524DC78C3437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170363"/>
            <a:ext cx="609600" cy="1066800"/>
            <a:chOff x="3792" y="3264"/>
            <a:chExt cx="384" cy="672"/>
          </a:xfrm>
        </p:grpSpPr>
        <p:sp>
          <p:nvSpPr>
            <p:cNvPr id="85008" name="AutoShape 35">
              <a:extLst>
                <a:ext uri="{FF2B5EF4-FFF2-40B4-BE49-F238E27FC236}">
                  <a16:creationId xmlns:a16="http://schemas.microsoft.com/office/drawing/2014/main" id="{3449FBE6-E587-4F4E-9EA0-2D663DCFA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09" name="AutoShape 36">
              <a:extLst>
                <a:ext uri="{FF2B5EF4-FFF2-40B4-BE49-F238E27FC236}">
                  <a16:creationId xmlns:a16="http://schemas.microsoft.com/office/drawing/2014/main" id="{A71BF184-3CB8-4F0D-A127-14ED595A6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1174" name="Text Box 38">
            <a:extLst>
              <a:ext uri="{FF2B5EF4-FFF2-40B4-BE49-F238E27FC236}">
                <a16:creationId xmlns:a16="http://schemas.microsoft.com/office/drawing/2014/main" id="{07EA5E28-0ECD-4F3B-A2E5-80BE8B4A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Góc vuông</a:t>
            </a:r>
          </a:p>
        </p:txBody>
      </p:sp>
      <p:sp>
        <p:nvSpPr>
          <p:cNvPr id="91175" name="Text Box 39">
            <a:extLst>
              <a:ext uri="{FF2B5EF4-FFF2-40B4-BE49-F238E27FC236}">
                <a16:creationId xmlns:a16="http://schemas.microsoft.com/office/drawing/2014/main" id="{9A62B1F6-7C7A-4245-9F7F-A72D276D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004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Góc nhọn</a:t>
            </a: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</a:rPr>
              <a:t> bé hơn góc vuông</a:t>
            </a:r>
          </a:p>
        </p:txBody>
      </p:sp>
      <p:sp>
        <p:nvSpPr>
          <p:cNvPr id="91176" name="Text Box 40">
            <a:extLst>
              <a:ext uri="{FF2B5EF4-FFF2-40B4-BE49-F238E27FC236}">
                <a16:creationId xmlns:a16="http://schemas.microsoft.com/office/drawing/2014/main" id="{0B2F7083-361A-4C21-9341-301DA0BB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507038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Góc tù</a:t>
            </a: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</a:rPr>
              <a:t> lớn hơn góc vuông</a:t>
            </a:r>
          </a:p>
        </p:txBody>
      </p:sp>
      <p:sp>
        <p:nvSpPr>
          <p:cNvPr id="91177" name="Text Box 41">
            <a:extLst>
              <a:ext uri="{FF2B5EF4-FFF2-40B4-BE49-F238E27FC236}">
                <a16:creationId xmlns:a16="http://schemas.microsoft.com/office/drawing/2014/main" id="{43520FA7-48BE-468E-8E45-2A28C7A05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5562600"/>
            <a:ext cx="439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B19C8"/>
                </a:solidFill>
                <a:latin typeface="Times New Roman" panose="02020603050405020304" pitchFamily="18" charset="0"/>
              </a:rPr>
              <a:t>Góc bẹt</a:t>
            </a: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</a:rPr>
              <a:t> bằng hai góc vuông</a:t>
            </a:r>
          </a:p>
        </p:txBody>
      </p:sp>
      <p:sp>
        <p:nvSpPr>
          <p:cNvPr id="85006" name="Line 42">
            <a:extLst>
              <a:ext uri="{FF2B5EF4-FFF2-40B4-BE49-F238E27FC236}">
                <a16:creationId xmlns:a16="http://schemas.microsoft.com/office/drawing/2014/main" id="{970FC3C4-FB05-4AE0-99BA-B60E261F8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257800"/>
            <a:ext cx="3656013" cy="0"/>
          </a:xfrm>
          <a:prstGeom prst="line">
            <a:avLst/>
          </a:prstGeom>
          <a:noFill/>
          <a:ln w="25400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85007" name="Rectangle 36">
            <a:extLst>
              <a:ext uri="{FF2B5EF4-FFF2-40B4-BE49-F238E27FC236}">
                <a16:creationId xmlns:a16="http://schemas.microsoft.com/office/drawing/2014/main" id="{B0843E77-6D2C-4292-8554-F8386618B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4" grpId="0"/>
      <p:bldP spid="91175" grpId="0"/>
      <p:bldP spid="91176" grpId="0"/>
      <p:bldP spid="91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7">
            <a:extLst>
              <a:ext uri="{FF2B5EF4-FFF2-40B4-BE49-F238E27FC236}">
                <a16:creationId xmlns:a16="http://schemas.microsoft.com/office/drawing/2014/main" id="{98870FB8-F14F-456B-8898-61C680473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882775"/>
            <a:ext cx="4876800" cy="1752600"/>
          </a:xfrm>
          <a:prstGeom prst="cloudCallout">
            <a:avLst>
              <a:gd name="adj1" fmla="val -25116"/>
              <a:gd name="adj2" fmla="val 80796"/>
            </a:avLst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FF"/>
                </a:solidFill>
                <a:latin typeface="Times New Roman" panose="02020603050405020304" pitchFamily="18" charset="0"/>
              </a:rPr>
              <a:t>1 góc có mấy đỉnh, mấy cạnh?</a:t>
            </a:r>
            <a:endParaRPr lang="vi-VN" altLang="en-US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345A40-E113-47BA-9AC1-2DC67CF04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397375"/>
            <a:ext cx="555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góc có 1 đỉnh, 2 cạnh.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65E98B-4573-4A10-9E32-71A25FD51D4F}"/>
              </a:ext>
            </a:extLst>
          </p:cNvPr>
          <p:cNvSpPr/>
          <p:nvPr/>
        </p:nvSpPr>
        <p:spPr bwMode="auto">
          <a:xfrm>
            <a:off x="4648200" y="3810000"/>
            <a:ext cx="22098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bIns="13716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2DB49F0-7602-4ADC-A684-71E7B4C237F0}"/>
              </a:ext>
            </a:extLst>
          </p:cNvPr>
          <p:cNvSpPr/>
          <p:nvPr/>
        </p:nvSpPr>
        <p:spPr bwMode="auto">
          <a:xfrm>
            <a:off x="1295400" y="3810000"/>
            <a:ext cx="2359025" cy="1143000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7044" name="Rectangle 6">
            <a:extLst>
              <a:ext uri="{FF2B5EF4-FFF2-40B4-BE49-F238E27FC236}">
                <a16:creationId xmlns:a16="http://schemas.microsoft.com/office/drawing/2014/main" id="{52941B1F-AC5E-46AE-A2AB-175B64FD9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00200"/>
            <a:ext cx="1419225" cy="1295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79999"/>
              </a:schemeClr>
            </a:outerShdw>
          </a:effectLst>
        </p:spPr>
        <p:txBody>
          <a:bodyPr bIns="1371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A46DC8CA-91FC-401D-AAD4-1EE73F0E1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2286000" cy="1371600"/>
          </a:xfrm>
          <a:prstGeom prst="triangle">
            <a:avLst>
              <a:gd name="adj" fmla="val 2528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vi-VN" sz="2400">
              <a:solidFill>
                <a:prstClr val="white"/>
              </a:solidFill>
              <a:latin typeface=".VnArial" pitchFamily="34" charset="0"/>
            </a:endParaRPr>
          </a:p>
        </p:txBody>
      </p:sp>
      <p:sp>
        <p:nvSpPr>
          <p:cNvPr id="7175" name="TextBox 14">
            <a:extLst>
              <a:ext uri="{FF2B5EF4-FFF2-40B4-BE49-F238E27FC236}">
                <a16:creationId xmlns:a16="http://schemas.microsoft.com/office/drawing/2014/main" id="{136EA07A-5EC9-4308-ACB2-0637BDF0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Hình 1</a:t>
            </a:r>
          </a:p>
        </p:txBody>
      </p:sp>
      <p:sp>
        <p:nvSpPr>
          <p:cNvPr id="7176" name="Rectangle 15">
            <a:extLst>
              <a:ext uri="{FF2B5EF4-FFF2-40B4-BE49-F238E27FC236}">
                <a16:creationId xmlns:a16="http://schemas.microsoft.com/office/drawing/2014/main" id="{667AC2EB-A264-4E94-BB27-17AAF5414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956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Hình 2</a:t>
            </a:r>
          </a:p>
        </p:txBody>
      </p:sp>
      <p:sp>
        <p:nvSpPr>
          <p:cNvPr id="7177" name="Rectangle 16">
            <a:extLst>
              <a:ext uri="{FF2B5EF4-FFF2-40B4-BE49-F238E27FC236}">
                <a16:creationId xmlns:a16="http://schemas.microsoft.com/office/drawing/2014/main" id="{47952A44-5332-44F2-9279-836C3627C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9530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Hình 3</a:t>
            </a:r>
          </a:p>
        </p:txBody>
      </p:sp>
      <p:sp>
        <p:nvSpPr>
          <p:cNvPr id="7178" name="Rectangle 17">
            <a:extLst>
              <a:ext uri="{FF2B5EF4-FFF2-40B4-BE49-F238E27FC236}">
                <a16:creationId xmlns:a16="http://schemas.microsoft.com/office/drawing/2014/main" id="{98604F2E-AA50-4088-84D1-DD352645B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0292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Hình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40F0E-5410-49A1-ACB1-26ACA3EC7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71800"/>
            <a:ext cx="173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90C28-8E5C-46CA-9767-F4FF07631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95600"/>
            <a:ext cx="153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 vuông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0B3AE-B2FE-449C-BB36-25DB1DDA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192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3A0A8-3C5A-46CE-8665-0EFC5A632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1776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87054" name="TextBox 1">
            <a:extLst>
              <a:ext uri="{FF2B5EF4-FFF2-40B4-BE49-F238E27FC236}">
                <a16:creationId xmlns:a16="http://schemas.microsoft.com/office/drawing/2014/main" id="{242A3E65-7E56-42B6-AE73-F2763CEEE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4813"/>
            <a:ext cx="58689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latin typeface="Calibri" panose="020F0502020204030204" pitchFamily="34" charset="0"/>
              </a:rPr>
              <a:t>Nhận dạng các hình sau:</a:t>
            </a:r>
            <a:endParaRPr lang="vi-VN" alt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/>
      <p:bldP spid="7178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>
            <a:extLst>
              <a:ext uri="{FF2B5EF4-FFF2-40B4-BE49-F238E27FC236}">
                <a16:creationId xmlns:a16="http://schemas.microsoft.com/office/drawing/2014/main" id="{6977389E-A8C6-40D8-9033-2696E336E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0" b="18446"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Rectangle 8">
            <a:extLst>
              <a:ext uri="{FF2B5EF4-FFF2-40B4-BE49-F238E27FC236}">
                <a16:creationId xmlns:a16="http://schemas.microsoft.com/office/drawing/2014/main" id="{E31A19D3-8826-4EFD-BBD9-474C43B5B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572000"/>
            <a:ext cx="285750" cy="381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8068" name="Text Box 23">
            <a:extLst>
              <a:ext uri="{FF2B5EF4-FFF2-40B4-BE49-F238E27FC236}">
                <a16:creationId xmlns:a16="http://schemas.microsoft.com/office/drawing/2014/main" id="{4E6E7319-5D7C-4050-9006-2A64DD63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407988"/>
            <a:ext cx="741203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 b="1" i="1">
                <a:solidFill>
                  <a:srgbClr val="FF0066"/>
                </a:solidFill>
                <a:latin typeface="HP001 5H"/>
                <a:ea typeface="HP001 5H"/>
                <a:cs typeface="HP001 5H"/>
              </a:rPr>
              <a:t>KHÁM PHÁ</a:t>
            </a:r>
            <a:endParaRPr lang="en-US" altLang="en-US" sz="9600" b="1" u="sng">
              <a:solidFill>
                <a:srgbClr val="FF0066"/>
              </a:solidFill>
              <a:latin typeface="HP001 5H"/>
              <a:ea typeface="HP001 5H"/>
              <a:cs typeface="HP001 5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WordArt 3">
            <a:extLst>
              <a:ext uri="{FF2B5EF4-FFF2-40B4-BE49-F238E27FC236}">
                <a16:creationId xmlns:a16="http://schemas.microsoft.com/office/drawing/2014/main" id="{FB561735-2171-4413-900A-3EBD6948B3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333375"/>
            <a:ext cx="304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ba</a:t>
            </a:r>
            <a:endParaRPr lang="en-US" sz="3600" b="1" kern="10">
              <a:ln w="9525">
                <a:solidFill>
                  <a:srgbClr val="FF5050"/>
                </a:solidFill>
                <a:round/>
                <a:headEnd/>
                <a:tailEnd/>
              </a:ln>
              <a:solidFill>
                <a:srgbClr val="0B19C8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92" name="WordArt 4">
            <a:extLst>
              <a:ext uri="{FF2B5EF4-FFF2-40B4-BE49-F238E27FC236}">
                <a16:creationId xmlns:a16="http://schemas.microsoft.com/office/drawing/2014/main" id="{010A95F6-1B94-4BC5-9268-E08258BC28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196975"/>
            <a:ext cx="655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89092" name="Rectangle 36">
            <a:extLst>
              <a:ext uri="{FF2B5EF4-FFF2-40B4-BE49-F238E27FC236}">
                <a16:creationId xmlns:a16="http://schemas.microsoft.com/office/drawing/2014/main" id="{A65F2B2E-C29B-4D55-93DF-02DB3683D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38C0C-3E95-4AFE-BB61-A9C0B5B4F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852738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7200" b="1">
                <a:solidFill>
                  <a:srgbClr val="0070C0"/>
                </a:solidFill>
              </a:rPr>
              <a:t>Hình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898</Words>
  <Application>Microsoft Office PowerPoint</Application>
  <PresentationFormat>On-screen Show (4:3)</PresentationFormat>
  <Paragraphs>264</Paragraphs>
  <Slides>34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Times New Roman</vt:lpstr>
      <vt:lpstr>Calibri</vt:lpstr>
      <vt:lpstr>HP001 5H</vt:lpstr>
      <vt:lpstr>.VnArial</vt:lpstr>
      <vt:lpstr>Arial Unicode MS</vt:lpstr>
      <vt:lpstr>.VnTime</vt:lpstr>
      <vt:lpstr>Wingdings</vt:lpstr>
      <vt:lpstr>1_Default Design</vt:lpstr>
      <vt:lpstr>3_Office Theme</vt:lpstr>
      <vt:lpstr>4_Office Theme</vt:lpstr>
      <vt:lpstr>Facet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20</cp:revision>
  <dcterms:created xsi:type="dcterms:W3CDTF">2021-12-15T11:08:24Z</dcterms:created>
  <dcterms:modified xsi:type="dcterms:W3CDTF">2021-12-16T12:25:52Z</dcterms:modified>
</cp:coreProperties>
</file>